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5"/>
  </p:notesMasterIdLst>
  <p:sldIdLst>
    <p:sldId id="256" r:id="rId4"/>
    <p:sldId id="259" r:id="rId5"/>
    <p:sldId id="334" r:id="rId6"/>
    <p:sldId id="356" r:id="rId7"/>
    <p:sldId id="355" r:id="rId8"/>
    <p:sldId id="350" r:id="rId9"/>
    <p:sldId id="347" r:id="rId10"/>
    <p:sldId id="262" r:id="rId11"/>
    <p:sldId id="358" r:id="rId12"/>
    <p:sldId id="277" r:id="rId13"/>
    <p:sldId id="257" r:id="rId14"/>
    <p:sldId id="278" r:id="rId15"/>
    <p:sldId id="357" r:id="rId16"/>
    <p:sldId id="265" r:id="rId17"/>
    <p:sldId id="282" r:id="rId18"/>
    <p:sldId id="266" r:id="rId19"/>
    <p:sldId id="283" r:id="rId20"/>
    <p:sldId id="268" r:id="rId21"/>
    <p:sldId id="284" r:id="rId22"/>
    <p:sldId id="269" r:id="rId23"/>
    <p:sldId id="285" r:id="rId24"/>
    <p:sldId id="270" r:id="rId25"/>
    <p:sldId id="286" r:id="rId26"/>
    <p:sldId id="271" r:id="rId27"/>
    <p:sldId id="287" r:id="rId28"/>
    <p:sldId id="272" r:id="rId29"/>
    <p:sldId id="289" r:id="rId30"/>
    <p:sldId id="291" r:id="rId31"/>
    <p:sldId id="258" r:id="rId32"/>
    <p:sldId id="349" r:id="rId33"/>
    <p:sldId id="325" r:id="rId3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18232C-7CBB-4430-AD94-93D6F74CE6F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AA05FD6D-6D1C-4C6E-A410-B573B073EF86}">
      <dgm:prSet phldrT="[Text]"/>
      <dgm:spPr/>
      <dgm:t>
        <a:bodyPr/>
        <a:lstStyle/>
        <a:p>
          <a:r>
            <a:rPr lang="en-GB" dirty="0"/>
            <a:t>1. How Is This A Problem For You?</a:t>
          </a:r>
        </a:p>
      </dgm:t>
    </dgm:pt>
    <dgm:pt modelId="{A66F3EED-A24F-40A4-B22E-67BF753B4853}" type="parTrans" cxnId="{686B1DB0-CAF5-45D5-A54A-3266859CD3AE}">
      <dgm:prSet/>
      <dgm:spPr/>
      <dgm:t>
        <a:bodyPr/>
        <a:lstStyle/>
        <a:p>
          <a:endParaRPr lang="en-GB"/>
        </a:p>
      </dgm:t>
    </dgm:pt>
    <dgm:pt modelId="{E50E1A98-CB08-4893-94AE-E120A70E39F8}" type="sibTrans" cxnId="{686B1DB0-CAF5-45D5-A54A-3266859CD3AE}">
      <dgm:prSet/>
      <dgm:spPr/>
      <dgm:t>
        <a:bodyPr/>
        <a:lstStyle/>
        <a:p>
          <a:endParaRPr lang="en-GB"/>
        </a:p>
      </dgm:t>
    </dgm:pt>
    <dgm:pt modelId="{76EB5DCE-2C6E-42C1-B8A8-B80A0ED8BF75}">
      <dgm:prSet phldrT="[Text]"/>
      <dgm:spPr/>
      <dgm:t>
        <a:bodyPr/>
        <a:lstStyle/>
        <a:p>
          <a:r>
            <a:rPr lang="en-GB" dirty="0"/>
            <a:t>3. Ecology check</a:t>
          </a:r>
        </a:p>
      </dgm:t>
    </dgm:pt>
    <dgm:pt modelId="{F9E27A6B-12BB-4BFD-ABBB-201DD6143BE5}" type="parTrans" cxnId="{0BF16DE0-2EFC-4AC3-AF90-332FAA81E80C}">
      <dgm:prSet/>
      <dgm:spPr/>
      <dgm:t>
        <a:bodyPr/>
        <a:lstStyle/>
        <a:p>
          <a:endParaRPr lang="en-GB"/>
        </a:p>
      </dgm:t>
    </dgm:pt>
    <dgm:pt modelId="{4116430E-FD49-4F72-813D-7E974D6A1CB3}" type="sibTrans" cxnId="{0BF16DE0-2EFC-4AC3-AF90-332FAA81E80C}">
      <dgm:prSet/>
      <dgm:spPr/>
      <dgm:t>
        <a:bodyPr/>
        <a:lstStyle/>
        <a:p>
          <a:endParaRPr lang="en-GB"/>
        </a:p>
      </dgm:t>
    </dgm:pt>
    <dgm:pt modelId="{7F177C8E-3A42-4437-91DA-5FCF0D286BB8}">
      <dgm:prSet/>
      <dgm:spPr/>
      <dgm:t>
        <a:bodyPr/>
        <a:lstStyle/>
        <a:p>
          <a:r>
            <a:rPr lang="en-GB" dirty="0"/>
            <a:t>Write down what’s bothering you</a:t>
          </a:r>
        </a:p>
      </dgm:t>
    </dgm:pt>
    <dgm:pt modelId="{F616B5D8-DAFF-4B2E-A366-BCE24CF3F6B1}" type="parTrans" cxnId="{94792D97-F375-4AB9-9C19-374813E5B32B}">
      <dgm:prSet/>
      <dgm:spPr/>
      <dgm:t>
        <a:bodyPr/>
        <a:lstStyle/>
        <a:p>
          <a:endParaRPr lang="en-GB"/>
        </a:p>
      </dgm:t>
    </dgm:pt>
    <dgm:pt modelId="{26283F2E-42B9-41D1-BAD6-D3DD74C77A2A}" type="sibTrans" cxnId="{94792D97-F375-4AB9-9C19-374813E5B32B}">
      <dgm:prSet/>
      <dgm:spPr/>
      <dgm:t>
        <a:bodyPr/>
        <a:lstStyle/>
        <a:p>
          <a:endParaRPr lang="en-GB"/>
        </a:p>
      </dgm:t>
    </dgm:pt>
    <dgm:pt modelId="{D0DD38EF-336B-4F17-87A1-68F30CE57F8B}">
      <dgm:prSet/>
      <dgm:spPr/>
      <dgm:t>
        <a:bodyPr/>
        <a:lstStyle/>
        <a:p>
          <a:r>
            <a:rPr lang="en-GB" dirty="0"/>
            <a:t>Ask: ‘How is this a problem for me?’ </a:t>
          </a:r>
        </a:p>
      </dgm:t>
    </dgm:pt>
    <dgm:pt modelId="{82FBBBF5-0732-41F1-9F6E-B89A2DD737E5}" type="parTrans" cxnId="{BB4F6B80-BF6E-4422-AC71-DE779491558B}">
      <dgm:prSet/>
      <dgm:spPr/>
      <dgm:t>
        <a:bodyPr/>
        <a:lstStyle/>
        <a:p>
          <a:endParaRPr lang="en-GB"/>
        </a:p>
      </dgm:t>
    </dgm:pt>
    <dgm:pt modelId="{D50705B1-68D7-4A1B-AAEE-A57BD377DE71}" type="sibTrans" cxnId="{BB4F6B80-BF6E-4422-AC71-DE779491558B}">
      <dgm:prSet/>
      <dgm:spPr/>
      <dgm:t>
        <a:bodyPr/>
        <a:lstStyle/>
        <a:p>
          <a:endParaRPr lang="en-GB"/>
        </a:p>
      </dgm:t>
    </dgm:pt>
    <dgm:pt modelId="{FE5B7528-CC1C-4BDF-8080-4B83876B4A69}">
      <dgm:prSet phldrT="[Text]"/>
      <dgm:spPr/>
      <dgm:t>
        <a:bodyPr/>
        <a:lstStyle/>
        <a:p>
          <a:r>
            <a:rPr lang="en-GB" dirty="0"/>
            <a:t>2. State in the Positive</a:t>
          </a:r>
        </a:p>
      </dgm:t>
    </dgm:pt>
    <dgm:pt modelId="{840EC57C-00A6-455A-BC5B-602F6E4FBEA1}" type="sibTrans" cxnId="{44A30A18-5329-4C82-9A2A-7C336C96588D}">
      <dgm:prSet/>
      <dgm:spPr/>
      <dgm:t>
        <a:bodyPr/>
        <a:lstStyle/>
        <a:p>
          <a:endParaRPr lang="en-GB"/>
        </a:p>
      </dgm:t>
    </dgm:pt>
    <dgm:pt modelId="{F1B8109F-E787-40B4-92A4-69A6C2E44027}" type="parTrans" cxnId="{44A30A18-5329-4C82-9A2A-7C336C96588D}">
      <dgm:prSet/>
      <dgm:spPr/>
      <dgm:t>
        <a:bodyPr/>
        <a:lstStyle/>
        <a:p>
          <a:endParaRPr lang="en-GB"/>
        </a:p>
      </dgm:t>
    </dgm:pt>
    <dgm:pt modelId="{5C40F871-8B73-4367-8A8D-94EFC822C2AA}">
      <dgm:prSet/>
      <dgm:spPr/>
      <dgm:t>
        <a:bodyPr/>
        <a:lstStyle/>
        <a:p>
          <a:r>
            <a:rPr lang="en-GB" dirty="0"/>
            <a:t>Think of what you want rather than what you do not want</a:t>
          </a:r>
        </a:p>
      </dgm:t>
    </dgm:pt>
    <dgm:pt modelId="{22348404-B7E3-4351-8839-A793A43A9114}" type="parTrans" cxnId="{87CE6E4A-CA34-4691-8972-48EBEA85F1E7}">
      <dgm:prSet/>
      <dgm:spPr/>
      <dgm:t>
        <a:bodyPr/>
        <a:lstStyle/>
        <a:p>
          <a:endParaRPr lang="en-GB"/>
        </a:p>
      </dgm:t>
    </dgm:pt>
    <dgm:pt modelId="{BAFEA7BD-FFC4-4E0B-BF34-ECF1E4DCADAD}" type="sibTrans" cxnId="{87CE6E4A-CA34-4691-8972-48EBEA85F1E7}">
      <dgm:prSet/>
      <dgm:spPr/>
      <dgm:t>
        <a:bodyPr/>
        <a:lstStyle/>
        <a:p>
          <a:endParaRPr lang="en-GB"/>
        </a:p>
      </dgm:t>
    </dgm:pt>
    <dgm:pt modelId="{F53C948D-F87F-4930-AF44-8473838A89B2}">
      <dgm:prSet/>
      <dgm:spPr/>
      <dgm:t>
        <a:bodyPr/>
        <a:lstStyle/>
        <a:p>
          <a:r>
            <a:rPr lang="en-GB" dirty="0"/>
            <a:t>Ask; ‘What would I rather have’ or ‘What do I want instead?’</a:t>
          </a:r>
        </a:p>
      </dgm:t>
    </dgm:pt>
    <dgm:pt modelId="{8DE40672-83F5-4871-B1E5-56832531D1D0}" type="parTrans" cxnId="{06768CF2-CAAC-4221-A2CA-99236574DADD}">
      <dgm:prSet/>
      <dgm:spPr/>
      <dgm:t>
        <a:bodyPr/>
        <a:lstStyle/>
        <a:p>
          <a:endParaRPr lang="en-GB"/>
        </a:p>
      </dgm:t>
    </dgm:pt>
    <dgm:pt modelId="{34D30834-1014-498A-AF4C-D2C52DC4515B}" type="sibTrans" cxnId="{06768CF2-CAAC-4221-A2CA-99236574DADD}">
      <dgm:prSet/>
      <dgm:spPr/>
      <dgm:t>
        <a:bodyPr/>
        <a:lstStyle/>
        <a:p>
          <a:endParaRPr lang="en-GB"/>
        </a:p>
      </dgm:t>
    </dgm:pt>
    <dgm:pt modelId="{7C591860-1B8B-47EF-B53C-B06EFEC26B15}">
      <dgm:prSet/>
      <dgm:spPr/>
      <dgm:t>
        <a:bodyPr/>
        <a:lstStyle/>
        <a:p>
          <a:r>
            <a:rPr lang="en-GB" dirty="0"/>
            <a:t>Check the consequences in your life and relationships if you get your outcome</a:t>
          </a:r>
        </a:p>
      </dgm:t>
    </dgm:pt>
    <dgm:pt modelId="{55A1CC2A-0390-46A3-90FA-DD120C232CAB}" type="parTrans" cxnId="{8D337475-86C7-4AC7-8017-3530787CEA16}">
      <dgm:prSet/>
      <dgm:spPr/>
      <dgm:t>
        <a:bodyPr/>
        <a:lstStyle/>
        <a:p>
          <a:endParaRPr lang="en-GB"/>
        </a:p>
      </dgm:t>
    </dgm:pt>
    <dgm:pt modelId="{AC5CE978-57F5-4D03-AE40-8C61180358CD}" type="sibTrans" cxnId="{8D337475-86C7-4AC7-8017-3530787CEA16}">
      <dgm:prSet/>
      <dgm:spPr/>
      <dgm:t>
        <a:bodyPr/>
        <a:lstStyle/>
        <a:p>
          <a:endParaRPr lang="en-GB"/>
        </a:p>
      </dgm:t>
    </dgm:pt>
    <dgm:pt modelId="{4F806279-9244-44BF-8B31-E095D9681907}">
      <dgm:prSet/>
      <dgm:spPr/>
      <dgm:t>
        <a:bodyPr/>
        <a:lstStyle/>
        <a:p>
          <a:r>
            <a:rPr lang="en-GB" dirty="0"/>
            <a:t>Ask: ‘If I could have it right now, would I take it?</a:t>
          </a:r>
        </a:p>
      </dgm:t>
    </dgm:pt>
    <dgm:pt modelId="{16FE49C4-D2A2-42E2-8FCC-AF196C2D4613}" type="parTrans" cxnId="{81718FBA-A0EE-47D2-B1F7-4991D58C8EB5}">
      <dgm:prSet/>
      <dgm:spPr/>
      <dgm:t>
        <a:bodyPr/>
        <a:lstStyle/>
        <a:p>
          <a:endParaRPr lang="en-GB"/>
        </a:p>
      </dgm:t>
    </dgm:pt>
    <dgm:pt modelId="{9DC93B8E-55D3-491F-905C-F3EEDF4570B7}" type="sibTrans" cxnId="{81718FBA-A0EE-47D2-B1F7-4991D58C8EB5}">
      <dgm:prSet/>
      <dgm:spPr/>
      <dgm:t>
        <a:bodyPr/>
        <a:lstStyle/>
        <a:p>
          <a:endParaRPr lang="en-GB"/>
        </a:p>
      </dgm:t>
    </dgm:pt>
    <dgm:pt modelId="{7D268957-4D05-4470-990C-4D181F0705EC}" type="pres">
      <dgm:prSet presAssocID="{FE18232C-7CBB-4430-AD94-93D6F74CE6F1}" presName="linear" presStyleCnt="0">
        <dgm:presLayoutVars>
          <dgm:dir/>
          <dgm:animLvl val="lvl"/>
          <dgm:resizeHandles val="exact"/>
        </dgm:presLayoutVars>
      </dgm:prSet>
      <dgm:spPr/>
    </dgm:pt>
    <dgm:pt modelId="{90ED9A4A-FC80-44F5-8555-5C8CABACBD82}" type="pres">
      <dgm:prSet presAssocID="{AA05FD6D-6D1C-4C6E-A410-B573B073EF86}" presName="parentLin" presStyleCnt="0"/>
      <dgm:spPr/>
    </dgm:pt>
    <dgm:pt modelId="{367C9F2E-62E2-4AAB-B172-50E6905B05CC}" type="pres">
      <dgm:prSet presAssocID="{AA05FD6D-6D1C-4C6E-A410-B573B073EF86}" presName="parentLeftMargin" presStyleLbl="node1" presStyleIdx="0" presStyleCnt="3"/>
      <dgm:spPr/>
    </dgm:pt>
    <dgm:pt modelId="{96DA39D7-5007-429C-8445-D2064C46F3F8}" type="pres">
      <dgm:prSet presAssocID="{AA05FD6D-6D1C-4C6E-A410-B573B073EF86}" presName="parentText" presStyleLbl="node1" presStyleIdx="0" presStyleCnt="3">
        <dgm:presLayoutVars>
          <dgm:chMax val="0"/>
          <dgm:bulletEnabled val="1"/>
        </dgm:presLayoutVars>
      </dgm:prSet>
      <dgm:spPr/>
    </dgm:pt>
    <dgm:pt modelId="{7DDCA1C1-8235-4430-A66C-3C494E762512}" type="pres">
      <dgm:prSet presAssocID="{AA05FD6D-6D1C-4C6E-A410-B573B073EF86}" presName="negativeSpace" presStyleCnt="0"/>
      <dgm:spPr/>
    </dgm:pt>
    <dgm:pt modelId="{549B1CF3-28C9-4F86-BBEB-CE997C54C164}" type="pres">
      <dgm:prSet presAssocID="{AA05FD6D-6D1C-4C6E-A410-B573B073EF86}" presName="childText" presStyleLbl="conFgAcc1" presStyleIdx="0" presStyleCnt="3">
        <dgm:presLayoutVars>
          <dgm:bulletEnabled val="1"/>
        </dgm:presLayoutVars>
      </dgm:prSet>
      <dgm:spPr/>
    </dgm:pt>
    <dgm:pt modelId="{78AF68F3-02D8-4753-8957-EFAC81D15E69}" type="pres">
      <dgm:prSet presAssocID="{E50E1A98-CB08-4893-94AE-E120A70E39F8}" presName="spaceBetweenRectangles" presStyleCnt="0"/>
      <dgm:spPr/>
    </dgm:pt>
    <dgm:pt modelId="{403044F5-3534-49EB-8305-A392A8F8AE4F}" type="pres">
      <dgm:prSet presAssocID="{FE5B7528-CC1C-4BDF-8080-4B83876B4A69}" presName="parentLin" presStyleCnt="0"/>
      <dgm:spPr/>
    </dgm:pt>
    <dgm:pt modelId="{AECE6E84-81AB-4C5B-ADA7-A6657224D052}" type="pres">
      <dgm:prSet presAssocID="{FE5B7528-CC1C-4BDF-8080-4B83876B4A69}" presName="parentLeftMargin" presStyleLbl="node1" presStyleIdx="0" presStyleCnt="3"/>
      <dgm:spPr/>
    </dgm:pt>
    <dgm:pt modelId="{F6A62032-0328-4574-B610-ABEE4104BFDE}" type="pres">
      <dgm:prSet presAssocID="{FE5B7528-CC1C-4BDF-8080-4B83876B4A69}" presName="parentText" presStyleLbl="node1" presStyleIdx="1" presStyleCnt="3">
        <dgm:presLayoutVars>
          <dgm:chMax val="0"/>
          <dgm:bulletEnabled val="1"/>
        </dgm:presLayoutVars>
      </dgm:prSet>
      <dgm:spPr/>
    </dgm:pt>
    <dgm:pt modelId="{C85E98C2-7624-49D4-B736-F508FC8C755A}" type="pres">
      <dgm:prSet presAssocID="{FE5B7528-CC1C-4BDF-8080-4B83876B4A69}" presName="negativeSpace" presStyleCnt="0"/>
      <dgm:spPr/>
    </dgm:pt>
    <dgm:pt modelId="{F1A0ED74-4C6C-42E5-A1F7-D7AA152DC93D}" type="pres">
      <dgm:prSet presAssocID="{FE5B7528-CC1C-4BDF-8080-4B83876B4A69}" presName="childText" presStyleLbl="conFgAcc1" presStyleIdx="1" presStyleCnt="3">
        <dgm:presLayoutVars>
          <dgm:bulletEnabled val="1"/>
        </dgm:presLayoutVars>
      </dgm:prSet>
      <dgm:spPr/>
    </dgm:pt>
    <dgm:pt modelId="{61247040-34D1-4EDA-894E-EEFEEB4DAFBE}" type="pres">
      <dgm:prSet presAssocID="{840EC57C-00A6-455A-BC5B-602F6E4FBEA1}" presName="spaceBetweenRectangles" presStyleCnt="0"/>
      <dgm:spPr/>
    </dgm:pt>
    <dgm:pt modelId="{BFF0F7F9-0896-40C6-B97F-6A2B44E0DD25}" type="pres">
      <dgm:prSet presAssocID="{76EB5DCE-2C6E-42C1-B8A8-B80A0ED8BF75}" presName="parentLin" presStyleCnt="0"/>
      <dgm:spPr/>
    </dgm:pt>
    <dgm:pt modelId="{6E332243-44E2-4534-B636-66169FA89607}" type="pres">
      <dgm:prSet presAssocID="{76EB5DCE-2C6E-42C1-B8A8-B80A0ED8BF75}" presName="parentLeftMargin" presStyleLbl="node1" presStyleIdx="1" presStyleCnt="3"/>
      <dgm:spPr/>
    </dgm:pt>
    <dgm:pt modelId="{8B7BBB63-176C-4186-8ADB-CC0E7A740696}" type="pres">
      <dgm:prSet presAssocID="{76EB5DCE-2C6E-42C1-B8A8-B80A0ED8BF75}" presName="parentText" presStyleLbl="node1" presStyleIdx="2" presStyleCnt="3">
        <dgm:presLayoutVars>
          <dgm:chMax val="0"/>
          <dgm:bulletEnabled val="1"/>
        </dgm:presLayoutVars>
      </dgm:prSet>
      <dgm:spPr/>
    </dgm:pt>
    <dgm:pt modelId="{F482BB8C-E800-4908-9E13-F655A423E83F}" type="pres">
      <dgm:prSet presAssocID="{76EB5DCE-2C6E-42C1-B8A8-B80A0ED8BF75}" presName="negativeSpace" presStyleCnt="0"/>
      <dgm:spPr/>
    </dgm:pt>
    <dgm:pt modelId="{CDEB7627-3489-4293-9A68-07BBC862888D}" type="pres">
      <dgm:prSet presAssocID="{76EB5DCE-2C6E-42C1-B8A8-B80A0ED8BF75}" presName="childText" presStyleLbl="conFgAcc1" presStyleIdx="2" presStyleCnt="3">
        <dgm:presLayoutVars>
          <dgm:bulletEnabled val="1"/>
        </dgm:presLayoutVars>
      </dgm:prSet>
      <dgm:spPr/>
    </dgm:pt>
  </dgm:ptLst>
  <dgm:cxnLst>
    <dgm:cxn modelId="{44A30A18-5329-4C82-9A2A-7C336C96588D}" srcId="{FE18232C-7CBB-4430-AD94-93D6F74CE6F1}" destId="{FE5B7528-CC1C-4BDF-8080-4B83876B4A69}" srcOrd="1" destOrd="0" parTransId="{F1B8109F-E787-40B4-92A4-69A6C2E44027}" sibTransId="{840EC57C-00A6-455A-BC5B-602F6E4FBEA1}"/>
    <dgm:cxn modelId="{2D6FB843-85C9-4530-ACEF-6D0146514F7A}" type="presOf" srcId="{F53C948D-F87F-4930-AF44-8473838A89B2}" destId="{F1A0ED74-4C6C-42E5-A1F7-D7AA152DC93D}" srcOrd="0" destOrd="1" presId="urn:microsoft.com/office/officeart/2005/8/layout/list1"/>
    <dgm:cxn modelId="{87CE6E4A-CA34-4691-8972-48EBEA85F1E7}" srcId="{FE5B7528-CC1C-4BDF-8080-4B83876B4A69}" destId="{5C40F871-8B73-4367-8A8D-94EFC822C2AA}" srcOrd="0" destOrd="0" parTransId="{22348404-B7E3-4351-8839-A793A43A9114}" sibTransId="{BAFEA7BD-FFC4-4E0B-BF34-ECF1E4DCADAD}"/>
    <dgm:cxn modelId="{058B4C4D-3F62-4875-B36C-B528E9B336F5}" type="presOf" srcId="{D0DD38EF-336B-4F17-87A1-68F30CE57F8B}" destId="{549B1CF3-28C9-4F86-BBEB-CE997C54C164}" srcOrd="0" destOrd="1" presId="urn:microsoft.com/office/officeart/2005/8/layout/list1"/>
    <dgm:cxn modelId="{8D337475-86C7-4AC7-8017-3530787CEA16}" srcId="{76EB5DCE-2C6E-42C1-B8A8-B80A0ED8BF75}" destId="{7C591860-1B8B-47EF-B53C-B06EFEC26B15}" srcOrd="0" destOrd="0" parTransId="{55A1CC2A-0390-46A3-90FA-DD120C232CAB}" sibTransId="{AC5CE978-57F5-4D03-AE40-8C61180358CD}"/>
    <dgm:cxn modelId="{8B667558-C2D2-40EB-92A7-8C7559B9D5F2}" type="presOf" srcId="{5C40F871-8B73-4367-8A8D-94EFC822C2AA}" destId="{F1A0ED74-4C6C-42E5-A1F7-D7AA152DC93D}" srcOrd="0" destOrd="0" presId="urn:microsoft.com/office/officeart/2005/8/layout/list1"/>
    <dgm:cxn modelId="{BB4F6B80-BF6E-4422-AC71-DE779491558B}" srcId="{AA05FD6D-6D1C-4C6E-A410-B573B073EF86}" destId="{D0DD38EF-336B-4F17-87A1-68F30CE57F8B}" srcOrd="1" destOrd="0" parTransId="{82FBBBF5-0732-41F1-9F6E-B89A2DD737E5}" sibTransId="{D50705B1-68D7-4A1B-AAEE-A57BD377DE71}"/>
    <dgm:cxn modelId="{09959B88-9DC2-41B8-8CE3-686D4C38DCC0}" type="presOf" srcId="{7C591860-1B8B-47EF-B53C-B06EFEC26B15}" destId="{CDEB7627-3489-4293-9A68-07BBC862888D}" srcOrd="0" destOrd="0" presId="urn:microsoft.com/office/officeart/2005/8/layout/list1"/>
    <dgm:cxn modelId="{30A5A395-9431-4B18-8355-C96D9ACD15DB}" type="presOf" srcId="{FE5B7528-CC1C-4BDF-8080-4B83876B4A69}" destId="{F6A62032-0328-4574-B610-ABEE4104BFDE}" srcOrd="1" destOrd="0" presId="urn:microsoft.com/office/officeart/2005/8/layout/list1"/>
    <dgm:cxn modelId="{94792D97-F375-4AB9-9C19-374813E5B32B}" srcId="{AA05FD6D-6D1C-4C6E-A410-B573B073EF86}" destId="{7F177C8E-3A42-4437-91DA-5FCF0D286BB8}" srcOrd="0" destOrd="0" parTransId="{F616B5D8-DAFF-4B2E-A366-BCE24CF3F6B1}" sibTransId="{26283F2E-42B9-41D1-BAD6-D3DD74C77A2A}"/>
    <dgm:cxn modelId="{616E11AE-76F7-4AB9-ADDE-27DFF23B189B}" type="presOf" srcId="{4F806279-9244-44BF-8B31-E095D9681907}" destId="{CDEB7627-3489-4293-9A68-07BBC862888D}" srcOrd="0" destOrd="1" presId="urn:microsoft.com/office/officeart/2005/8/layout/list1"/>
    <dgm:cxn modelId="{0622D2AE-5A6F-4047-BA77-3F7A67CD1EEA}" type="presOf" srcId="{76EB5DCE-2C6E-42C1-B8A8-B80A0ED8BF75}" destId="{6E332243-44E2-4534-B636-66169FA89607}" srcOrd="0" destOrd="0" presId="urn:microsoft.com/office/officeart/2005/8/layout/list1"/>
    <dgm:cxn modelId="{686B1DB0-CAF5-45D5-A54A-3266859CD3AE}" srcId="{FE18232C-7CBB-4430-AD94-93D6F74CE6F1}" destId="{AA05FD6D-6D1C-4C6E-A410-B573B073EF86}" srcOrd="0" destOrd="0" parTransId="{A66F3EED-A24F-40A4-B22E-67BF753B4853}" sibTransId="{E50E1A98-CB08-4893-94AE-E120A70E39F8}"/>
    <dgm:cxn modelId="{81718FBA-A0EE-47D2-B1F7-4991D58C8EB5}" srcId="{76EB5DCE-2C6E-42C1-B8A8-B80A0ED8BF75}" destId="{4F806279-9244-44BF-8B31-E095D9681907}" srcOrd="1" destOrd="0" parTransId="{16FE49C4-D2A2-42E2-8FCC-AF196C2D4613}" sibTransId="{9DC93B8E-55D3-491F-905C-F3EEDF4570B7}"/>
    <dgm:cxn modelId="{8F85A6CD-0994-40BC-A0AC-F42D44622A59}" type="presOf" srcId="{7F177C8E-3A42-4437-91DA-5FCF0D286BB8}" destId="{549B1CF3-28C9-4F86-BBEB-CE997C54C164}" srcOrd="0" destOrd="0" presId="urn:microsoft.com/office/officeart/2005/8/layout/list1"/>
    <dgm:cxn modelId="{8D6552DC-E47B-4AE2-85B6-A2436E4CFB4D}" type="presOf" srcId="{AA05FD6D-6D1C-4C6E-A410-B573B073EF86}" destId="{96DA39D7-5007-429C-8445-D2064C46F3F8}" srcOrd="1" destOrd="0" presId="urn:microsoft.com/office/officeart/2005/8/layout/list1"/>
    <dgm:cxn modelId="{0BF16DE0-2EFC-4AC3-AF90-332FAA81E80C}" srcId="{FE18232C-7CBB-4430-AD94-93D6F74CE6F1}" destId="{76EB5DCE-2C6E-42C1-B8A8-B80A0ED8BF75}" srcOrd="2" destOrd="0" parTransId="{F9E27A6B-12BB-4BFD-ABBB-201DD6143BE5}" sibTransId="{4116430E-FD49-4F72-813D-7E974D6A1CB3}"/>
    <dgm:cxn modelId="{DFB900E6-FAF8-4B83-8A67-C8A0B6F2572F}" type="presOf" srcId="{AA05FD6D-6D1C-4C6E-A410-B573B073EF86}" destId="{367C9F2E-62E2-4AAB-B172-50E6905B05CC}" srcOrd="0" destOrd="0" presId="urn:microsoft.com/office/officeart/2005/8/layout/list1"/>
    <dgm:cxn modelId="{53F5DEF1-990C-4958-9EB9-31AC3CDDE45A}" type="presOf" srcId="{FE18232C-7CBB-4430-AD94-93D6F74CE6F1}" destId="{7D268957-4D05-4470-990C-4D181F0705EC}" srcOrd="0" destOrd="0" presId="urn:microsoft.com/office/officeart/2005/8/layout/list1"/>
    <dgm:cxn modelId="{06768CF2-CAAC-4221-A2CA-99236574DADD}" srcId="{FE5B7528-CC1C-4BDF-8080-4B83876B4A69}" destId="{F53C948D-F87F-4930-AF44-8473838A89B2}" srcOrd="1" destOrd="0" parTransId="{8DE40672-83F5-4871-B1E5-56832531D1D0}" sibTransId="{34D30834-1014-498A-AF4C-D2C52DC4515B}"/>
    <dgm:cxn modelId="{BBF457F5-6C9D-4198-8645-6BEA1BA6C470}" type="presOf" srcId="{FE5B7528-CC1C-4BDF-8080-4B83876B4A69}" destId="{AECE6E84-81AB-4C5B-ADA7-A6657224D052}" srcOrd="0" destOrd="0" presId="urn:microsoft.com/office/officeart/2005/8/layout/list1"/>
    <dgm:cxn modelId="{C87482FC-9397-44AA-AAB6-DA75B9218A91}" type="presOf" srcId="{76EB5DCE-2C6E-42C1-B8A8-B80A0ED8BF75}" destId="{8B7BBB63-176C-4186-8ADB-CC0E7A740696}" srcOrd="1" destOrd="0" presId="urn:microsoft.com/office/officeart/2005/8/layout/list1"/>
    <dgm:cxn modelId="{5416759B-B78C-42CB-B62D-0294FD9E9C8F}" type="presParOf" srcId="{7D268957-4D05-4470-990C-4D181F0705EC}" destId="{90ED9A4A-FC80-44F5-8555-5C8CABACBD82}" srcOrd="0" destOrd="0" presId="urn:microsoft.com/office/officeart/2005/8/layout/list1"/>
    <dgm:cxn modelId="{6D2EFD13-E77F-406F-8678-7CFE1A9A275A}" type="presParOf" srcId="{90ED9A4A-FC80-44F5-8555-5C8CABACBD82}" destId="{367C9F2E-62E2-4AAB-B172-50E6905B05CC}" srcOrd="0" destOrd="0" presId="urn:microsoft.com/office/officeart/2005/8/layout/list1"/>
    <dgm:cxn modelId="{B5597808-7947-4B55-8AE6-BE3B5C188922}" type="presParOf" srcId="{90ED9A4A-FC80-44F5-8555-5C8CABACBD82}" destId="{96DA39D7-5007-429C-8445-D2064C46F3F8}" srcOrd="1" destOrd="0" presId="urn:microsoft.com/office/officeart/2005/8/layout/list1"/>
    <dgm:cxn modelId="{6DF0DFCB-4E44-4611-BAB7-74A3E969FC7F}" type="presParOf" srcId="{7D268957-4D05-4470-990C-4D181F0705EC}" destId="{7DDCA1C1-8235-4430-A66C-3C494E762512}" srcOrd="1" destOrd="0" presId="urn:microsoft.com/office/officeart/2005/8/layout/list1"/>
    <dgm:cxn modelId="{9D11D14A-7B82-4EC7-835C-A279BD889130}" type="presParOf" srcId="{7D268957-4D05-4470-990C-4D181F0705EC}" destId="{549B1CF3-28C9-4F86-BBEB-CE997C54C164}" srcOrd="2" destOrd="0" presId="urn:microsoft.com/office/officeart/2005/8/layout/list1"/>
    <dgm:cxn modelId="{0718947D-6C6A-4F2D-B16B-464979E6CAB5}" type="presParOf" srcId="{7D268957-4D05-4470-990C-4D181F0705EC}" destId="{78AF68F3-02D8-4753-8957-EFAC81D15E69}" srcOrd="3" destOrd="0" presId="urn:microsoft.com/office/officeart/2005/8/layout/list1"/>
    <dgm:cxn modelId="{9F8D5407-893F-43F3-8A74-631DF9B49A8A}" type="presParOf" srcId="{7D268957-4D05-4470-990C-4D181F0705EC}" destId="{403044F5-3534-49EB-8305-A392A8F8AE4F}" srcOrd="4" destOrd="0" presId="urn:microsoft.com/office/officeart/2005/8/layout/list1"/>
    <dgm:cxn modelId="{08DECB2E-D7B7-4C8A-8227-F599E55BEFB0}" type="presParOf" srcId="{403044F5-3534-49EB-8305-A392A8F8AE4F}" destId="{AECE6E84-81AB-4C5B-ADA7-A6657224D052}" srcOrd="0" destOrd="0" presId="urn:microsoft.com/office/officeart/2005/8/layout/list1"/>
    <dgm:cxn modelId="{299C7359-4117-4A19-83D0-82B228EF9A7C}" type="presParOf" srcId="{403044F5-3534-49EB-8305-A392A8F8AE4F}" destId="{F6A62032-0328-4574-B610-ABEE4104BFDE}" srcOrd="1" destOrd="0" presId="urn:microsoft.com/office/officeart/2005/8/layout/list1"/>
    <dgm:cxn modelId="{C03D7CE1-8B73-4D74-8A59-524157E8B954}" type="presParOf" srcId="{7D268957-4D05-4470-990C-4D181F0705EC}" destId="{C85E98C2-7624-49D4-B736-F508FC8C755A}" srcOrd="5" destOrd="0" presId="urn:microsoft.com/office/officeart/2005/8/layout/list1"/>
    <dgm:cxn modelId="{80112FF4-BBAF-4864-B33E-0B22B3A42948}" type="presParOf" srcId="{7D268957-4D05-4470-990C-4D181F0705EC}" destId="{F1A0ED74-4C6C-42E5-A1F7-D7AA152DC93D}" srcOrd="6" destOrd="0" presId="urn:microsoft.com/office/officeart/2005/8/layout/list1"/>
    <dgm:cxn modelId="{3FEB980D-254E-4D51-97F5-2F30AC7846AE}" type="presParOf" srcId="{7D268957-4D05-4470-990C-4D181F0705EC}" destId="{61247040-34D1-4EDA-894E-EEFEEB4DAFBE}" srcOrd="7" destOrd="0" presId="urn:microsoft.com/office/officeart/2005/8/layout/list1"/>
    <dgm:cxn modelId="{0F4F5B21-E5F5-4C74-AC6B-61F0E0B177C7}" type="presParOf" srcId="{7D268957-4D05-4470-990C-4D181F0705EC}" destId="{BFF0F7F9-0896-40C6-B97F-6A2B44E0DD25}" srcOrd="8" destOrd="0" presId="urn:microsoft.com/office/officeart/2005/8/layout/list1"/>
    <dgm:cxn modelId="{5E4DBCE9-D5FB-4DB5-80E6-9463CB13BEDC}" type="presParOf" srcId="{BFF0F7F9-0896-40C6-B97F-6A2B44E0DD25}" destId="{6E332243-44E2-4534-B636-66169FA89607}" srcOrd="0" destOrd="0" presId="urn:microsoft.com/office/officeart/2005/8/layout/list1"/>
    <dgm:cxn modelId="{D735862A-6778-48AD-B511-2404AAC38DCF}" type="presParOf" srcId="{BFF0F7F9-0896-40C6-B97F-6A2B44E0DD25}" destId="{8B7BBB63-176C-4186-8ADB-CC0E7A740696}" srcOrd="1" destOrd="0" presId="urn:microsoft.com/office/officeart/2005/8/layout/list1"/>
    <dgm:cxn modelId="{20184B12-91FC-4981-A93D-BC6E9DBAE1BA}" type="presParOf" srcId="{7D268957-4D05-4470-990C-4D181F0705EC}" destId="{F482BB8C-E800-4908-9E13-F655A423E83F}" srcOrd="9" destOrd="0" presId="urn:microsoft.com/office/officeart/2005/8/layout/list1"/>
    <dgm:cxn modelId="{B0EA290F-A3EE-4BBD-B049-DD0D81214891}" type="presParOf" srcId="{7D268957-4D05-4470-990C-4D181F0705EC}" destId="{CDEB7627-3489-4293-9A68-07BBC862888D}"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18232C-7CBB-4430-AD94-93D6F74CE6F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AA05FD6D-6D1C-4C6E-A410-B573B073EF86}">
      <dgm:prSet phldrT="[Text]"/>
      <dgm:spPr/>
      <dgm:t>
        <a:bodyPr/>
        <a:lstStyle/>
        <a:p>
          <a:r>
            <a:rPr lang="en-GB" dirty="0"/>
            <a:t>4. Be specific about what you want</a:t>
          </a:r>
        </a:p>
      </dgm:t>
    </dgm:pt>
    <dgm:pt modelId="{A66F3EED-A24F-40A4-B22E-67BF753B4853}" type="parTrans" cxnId="{686B1DB0-CAF5-45D5-A54A-3266859CD3AE}">
      <dgm:prSet/>
      <dgm:spPr/>
      <dgm:t>
        <a:bodyPr/>
        <a:lstStyle/>
        <a:p>
          <a:endParaRPr lang="en-GB"/>
        </a:p>
      </dgm:t>
    </dgm:pt>
    <dgm:pt modelId="{E50E1A98-CB08-4893-94AE-E120A70E39F8}" type="sibTrans" cxnId="{686B1DB0-CAF5-45D5-A54A-3266859CD3AE}">
      <dgm:prSet/>
      <dgm:spPr/>
      <dgm:t>
        <a:bodyPr/>
        <a:lstStyle/>
        <a:p>
          <a:endParaRPr lang="en-GB"/>
        </a:p>
      </dgm:t>
    </dgm:pt>
    <dgm:pt modelId="{FE5B7528-CC1C-4BDF-8080-4B83876B4A69}">
      <dgm:prSet phldrT="[Text]"/>
      <dgm:spPr/>
      <dgm:t>
        <a:bodyPr/>
        <a:lstStyle/>
        <a:p>
          <a:r>
            <a:rPr lang="en-GB" dirty="0"/>
            <a:t>5. How will you know you’ve achieved it?</a:t>
          </a:r>
        </a:p>
      </dgm:t>
    </dgm:pt>
    <dgm:pt modelId="{F1B8109F-E787-40B4-92A4-69A6C2E44027}" type="parTrans" cxnId="{44A30A18-5329-4C82-9A2A-7C336C96588D}">
      <dgm:prSet/>
      <dgm:spPr/>
      <dgm:t>
        <a:bodyPr/>
        <a:lstStyle/>
        <a:p>
          <a:endParaRPr lang="en-GB"/>
        </a:p>
      </dgm:t>
    </dgm:pt>
    <dgm:pt modelId="{840EC57C-00A6-455A-BC5B-602F6E4FBEA1}" type="sibTrans" cxnId="{44A30A18-5329-4C82-9A2A-7C336C96588D}">
      <dgm:prSet/>
      <dgm:spPr/>
      <dgm:t>
        <a:bodyPr/>
        <a:lstStyle/>
        <a:p>
          <a:endParaRPr lang="en-GB"/>
        </a:p>
      </dgm:t>
    </dgm:pt>
    <dgm:pt modelId="{76EB5DCE-2C6E-42C1-B8A8-B80A0ED8BF75}">
      <dgm:prSet phldrT="[Text]"/>
      <dgm:spPr/>
      <dgm:t>
        <a:bodyPr/>
        <a:lstStyle/>
        <a:p>
          <a:r>
            <a:rPr lang="en-GB" dirty="0"/>
            <a:t>6. Is it within your control?</a:t>
          </a:r>
        </a:p>
      </dgm:t>
    </dgm:pt>
    <dgm:pt modelId="{F9E27A6B-12BB-4BFD-ABBB-201DD6143BE5}" type="parTrans" cxnId="{0BF16DE0-2EFC-4AC3-AF90-332FAA81E80C}">
      <dgm:prSet/>
      <dgm:spPr/>
      <dgm:t>
        <a:bodyPr/>
        <a:lstStyle/>
        <a:p>
          <a:endParaRPr lang="en-GB"/>
        </a:p>
      </dgm:t>
    </dgm:pt>
    <dgm:pt modelId="{4116430E-FD49-4F72-813D-7E974D6A1CB3}" type="sibTrans" cxnId="{0BF16DE0-2EFC-4AC3-AF90-332FAA81E80C}">
      <dgm:prSet/>
      <dgm:spPr/>
      <dgm:t>
        <a:bodyPr/>
        <a:lstStyle/>
        <a:p>
          <a:endParaRPr lang="en-GB"/>
        </a:p>
      </dgm:t>
    </dgm:pt>
    <dgm:pt modelId="{20A792AD-F63A-4D73-84C3-C7A06873F684}">
      <dgm:prSet/>
      <dgm:spPr/>
      <dgm:t>
        <a:bodyPr/>
        <a:lstStyle/>
        <a:p>
          <a:r>
            <a:rPr lang="en-GB" dirty="0"/>
            <a:t>Ask; ‘Who, where, when, what and how specifically’ </a:t>
          </a:r>
        </a:p>
      </dgm:t>
    </dgm:pt>
    <dgm:pt modelId="{7663A975-C629-4806-BBDA-5EFFEF0BC410}" type="parTrans" cxnId="{AD014530-9114-4E01-B61A-4480AD6EE102}">
      <dgm:prSet/>
      <dgm:spPr/>
      <dgm:t>
        <a:bodyPr/>
        <a:lstStyle/>
        <a:p>
          <a:endParaRPr lang="en-GB"/>
        </a:p>
      </dgm:t>
    </dgm:pt>
    <dgm:pt modelId="{00B89E51-4E1E-4FA7-B363-F1FEB5EF2416}" type="sibTrans" cxnId="{AD014530-9114-4E01-B61A-4480AD6EE102}">
      <dgm:prSet/>
      <dgm:spPr/>
      <dgm:t>
        <a:bodyPr/>
        <a:lstStyle/>
        <a:p>
          <a:endParaRPr lang="en-GB"/>
        </a:p>
      </dgm:t>
    </dgm:pt>
    <dgm:pt modelId="{4B4609A7-78DA-407C-BF59-78D0106AD16D}">
      <dgm:prSet/>
      <dgm:spPr/>
      <dgm:t>
        <a:bodyPr/>
        <a:lstStyle/>
        <a:p>
          <a:r>
            <a:rPr lang="en-GB" dirty="0"/>
            <a:t>Think of the sensory based evidence that will let you know you have it. </a:t>
          </a:r>
        </a:p>
      </dgm:t>
    </dgm:pt>
    <dgm:pt modelId="{16CB32FE-2CCD-40B8-AFE0-C52672EBEC32}" type="parTrans" cxnId="{D8FDC655-B863-4241-8207-2B739B420DE7}">
      <dgm:prSet/>
      <dgm:spPr/>
      <dgm:t>
        <a:bodyPr/>
        <a:lstStyle/>
        <a:p>
          <a:endParaRPr lang="en-GB"/>
        </a:p>
      </dgm:t>
    </dgm:pt>
    <dgm:pt modelId="{B4A06919-3091-4788-ACB9-D662BD5B893B}" type="sibTrans" cxnId="{D8FDC655-B863-4241-8207-2B739B420DE7}">
      <dgm:prSet/>
      <dgm:spPr/>
      <dgm:t>
        <a:bodyPr/>
        <a:lstStyle/>
        <a:p>
          <a:endParaRPr lang="en-GB"/>
        </a:p>
      </dgm:t>
    </dgm:pt>
    <dgm:pt modelId="{DE939B93-B4BC-48CE-8FEB-3650DAFACC56}">
      <dgm:prSet/>
      <dgm:spPr/>
      <dgm:t>
        <a:bodyPr/>
        <a:lstStyle/>
        <a:p>
          <a:r>
            <a:rPr lang="en-GB" dirty="0"/>
            <a:t>Ask; ‘How will I know I have it?  What will I see, hear and feel?’</a:t>
          </a:r>
        </a:p>
      </dgm:t>
    </dgm:pt>
    <dgm:pt modelId="{7136931F-E3D3-403A-A251-C3F2483DAC32}" type="parTrans" cxnId="{524F5BA5-7B96-4FBD-A406-47AE454FBF24}">
      <dgm:prSet/>
      <dgm:spPr/>
      <dgm:t>
        <a:bodyPr/>
        <a:lstStyle/>
        <a:p>
          <a:endParaRPr lang="en-GB"/>
        </a:p>
      </dgm:t>
    </dgm:pt>
    <dgm:pt modelId="{C2DA7171-1FB6-4EA0-B3F4-C509C8C55A16}" type="sibTrans" cxnId="{524F5BA5-7B96-4FBD-A406-47AE454FBF24}">
      <dgm:prSet/>
      <dgm:spPr/>
      <dgm:t>
        <a:bodyPr/>
        <a:lstStyle/>
        <a:p>
          <a:endParaRPr lang="en-GB"/>
        </a:p>
      </dgm:t>
    </dgm:pt>
    <dgm:pt modelId="{5877444C-B945-4CEE-94CF-14553143F7F5}">
      <dgm:prSet/>
      <dgm:spPr/>
      <dgm:t>
        <a:bodyPr/>
        <a:lstStyle/>
        <a:p>
          <a:r>
            <a:rPr lang="en-GB" dirty="0"/>
            <a:t>Think of what you will do, what is in your control?</a:t>
          </a:r>
        </a:p>
      </dgm:t>
    </dgm:pt>
    <dgm:pt modelId="{4CB2268F-FFFB-4BCD-866F-9D65683F61CE}" type="parTrans" cxnId="{C4B9914D-FCD5-4A08-BDAD-9F7828E8AE9F}">
      <dgm:prSet/>
      <dgm:spPr/>
      <dgm:t>
        <a:bodyPr/>
        <a:lstStyle/>
        <a:p>
          <a:endParaRPr lang="en-GB"/>
        </a:p>
      </dgm:t>
    </dgm:pt>
    <dgm:pt modelId="{3E932EF8-9AAB-437C-A610-6FD629CD57F7}" type="sibTrans" cxnId="{C4B9914D-FCD5-4A08-BDAD-9F7828E8AE9F}">
      <dgm:prSet/>
      <dgm:spPr/>
      <dgm:t>
        <a:bodyPr/>
        <a:lstStyle/>
        <a:p>
          <a:endParaRPr lang="en-GB"/>
        </a:p>
      </dgm:t>
    </dgm:pt>
    <dgm:pt modelId="{3EEAA53B-B7B6-4DBE-B2C4-F2AFFFA0A5E2}">
      <dgm:prSet/>
      <dgm:spPr/>
      <dgm:t>
        <a:bodyPr/>
        <a:lstStyle/>
        <a:p>
          <a:r>
            <a:rPr lang="en-GB" dirty="0"/>
            <a:t>Ask; ‘What will I do to achieve my outcome’</a:t>
          </a:r>
        </a:p>
      </dgm:t>
    </dgm:pt>
    <dgm:pt modelId="{26760741-BB78-4CCD-A9CF-CA965ECE5F3D}" type="parTrans" cxnId="{240D4D49-7675-459D-8FEE-23CD377A0515}">
      <dgm:prSet/>
      <dgm:spPr/>
      <dgm:t>
        <a:bodyPr/>
        <a:lstStyle/>
        <a:p>
          <a:endParaRPr lang="en-GB"/>
        </a:p>
      </dgm:t>
    </dgm:pt>
    <dgm:pt modelId="{81700F0B-468C-4C4D-BCB4-0F5538286298}" type="sibTrans" cxnId="{240D4D49-7675-459D-8FEE-23CD377A0515}">
      <dgm:prSet/>
      <dgm:spPr/>
      <dgm:t>
        <a:bodyPr/>
        <a:lstStyle/>
        <a:p>
          <a:endParaRPr lang="en-GB"/>
        </a:p>
      </dgm:t>
    </dgm:pt>
    <dgm:pt modelId="{7D268957-4D05-4470-990C-4D181F0705EC}" type="pres">
      <dgm:prSet presAssocID="{FE18232C-7CBB-4430-AD94-93D6F74CE6F1}" presName="linear" presStyleCnt="0">
        <dgm:presLayoutVars>
          <dgm:dir/>
          <dgm:animLvl val="lvl"/>
          <dgm:resizeHandles val="exact"/>
        </dgm:presLayoutVars>
      </dgm:prSet>
      <dgm:spPr/>
    </dgm:pt>
    <dgm:pt modelId="{90ED9A4A-FC80-44F5-8555-5C8CABACBD82}" type="pres">
      <dgm:prSet presAssocID="{AA05FD6D-6D1C-4C6E-A410-B573B073EF86}" presName="parentLin" presStyleCnt="0"/>
      <dgm:spPr/>
    </dgm:pt>
    <dgm:pt modelId="{367C9F2E-62E2-4AAB-B172-50E6905B05CC}" type="pres">
      <dgm:prSet presAssocID="{AA05FD6D-6D1C-4C6E-A410-B573B073EF86}" presName="parentLeftMargin" presStyleLbl="node1" presStyleIdx="0" presStyleCnt="3"/>
      <dgm:spPr/>
    </dgm:pt>
    <dgm:pt modelId="{96DA39D7-5007-429C-8445-D2064C46F3F8}" type="pres">
      <dgm:prSet presAssocID="{AA05FD6D-6D1C-4C6E-A410-B573B073EF86}" presName="parentText" presStyleLbl="node1" presStyleIdx="0" presStyleCnt="3">
        <dgm:presLayoutVars>
          <dgm:chMax val="0"/>
          <dgm:bulletEnabled val="1"/>
        </dgm:presLayoutVars>
      </dgm:prSet>
      <dgm:spPr/>
    </dgm:pt>
    <dgm:pt modelId="{7DDCA1C1-8235-4430-A66C-3C494E762512}" type="pres">
      <dgm:prSet presAssocID="{AA05FD6D-6D1C-4C6E-A410-B573B073EF86}" presName="negativeSpace" presStyleCnt="0"/>
      <dgm:spPr/>
    </dgm:pt>
    <dgm:pt modelId="{549B1CF3-28C9-4F86-BBEB-CE997C54C164}" type="pres">
      <dgm:prSet presAssocID="{AA05FD6D-6D1C-4C6E-A410-B573B073EF86}" presName="childText" presStyleLbl="conFgAcc1" presStyleIdx="0" presStyleCnt="3">
        <dgm:presLayoutVars>
          <dgm:bulletEnabled val="1"/>
        </dgm:presLayoutVars>
      </dgm:prSet>
      <dgm:spPr/>
    </dgm:pt>
    <dgm:pt modelId="{78AF68F3-02D8-4753-8957-EFAC81D15E69}" type="pres">
      <dgm:prSet presAssocID="{E50E1A98-CB08-4893-94AE-E120A70E39F8}" presName="spaceBetweenRectangles" presStyleCnt="0"/>
      <dgm:spPr/>
    </dgm:pt>
    <dgm:pt modelId="{403044F5-3534-49EB-8305-A392A8F8AE4F}" type="pres">
      <dgm:prSet presAssocID="{FE5B7528-CC1C-4BDF-8080-4B83876B4A69}" presName="parentLin" presStyleCnt="0"/>
      <dgm:spPr/>
    </dgm:pt>
    <dgm:pt modelId="{AECE6E84-81AB-4C5B-ADA7-A6657224D052}" type="pres">
      <dgm:prSet presAssocID="{FE5B7528-CC1C-4BDF-8080-4B83876B4A69}" presName="parentLeftMargin" presStyleLbl="node1" presStyleIdx="0" presStyleCnt="3"/>
      <dgm:spPr/>
    </dgm:pt>
    <dgm:pt modelId="{F6A62032-0328-4574-B610-ABEE4104BFDE}" type="pres">
      <dgm:prSet presAssocID="{FE5B7528-CC1C-4BDF-8080-4B83876B4A69}" presName="parentText" presStyleLbl="node1" presStyleIdx="1" presStyleCnt="3">
        <dgm:presLayoutVars>
          <dgm:chMax val="0"/>
          <dgm:bulletEnabled val="1"/>
        </dgm:presLayoutVars>
      </dgm:prSet>
      <dgm:spPr/>
    </dgm:pt>
    <dgm:pt modelId="{C85E98C2-7624-49D4-B736-F508FC8C755A}" type="pres">
      <dgm:prSet presAssocID="{FE5B7528-CC1C-4BDF-8080-4B83876B4A69}" presName="negativeSpace" presStyleCnt="0"/>
      <dgm:spPr/>
    </dgm:pt>
    <dgm:pt modelId="{F1A0ED74-4C6C-42E5-A1F7-D7AA152DC93D}" type="pres">
      <dgm:prSet presAssocID="{FE5B7528-CC1C-4BDF-8080-4B83876B4A69}" presName="childText" presStyleLbl="conFgAcc1" presStyleIdx="1" presStyleCnt="3">
        <dgm:presLayoutVars>
          <dgm:bulletEnabled val="1"/>
        </dgm:presLayoutVars>
      </dgm:prSet>
      <dgm:spPr/>
    </dgm:pt>
    <dgm:pt modelId="{61247040-34D1-4EDA-894E-EEFEEB4DAFBE}" type="pres">
      <dgm:prSet presAssocID="{840EC57C-00A6-455A-BC5B-602F6E4FBEA1}" presName="spaceBetweenRectangles" presStyleCnt="0"/>
      <dgm:spPr/>
    </dgm:pt>
    <dgm:pt modelId="{BFF0F7F9-0896-40C6-B97F-6A2B44E0DD25}" type="pres">
      <dgm:prSet presAssocID="{76EB5DCE-2C6E-42C1-B8A8-B80A0ED8BF75}" presName="parentLin" presStyleCnt="0"/>
      <dgm:spPr/>
    </dgm:pt>
    <dgm:pt modelId="{6E332243-44E2-4534-B636-66169FA89607}" type="pres">
      <dgm:prSet presAssocID="{76EB5DCE-2C6E-42C1-B8A8-B80A0ED8BF75}" presName="parentLeftMargin" presStyleLbl="node1" presStyleIdx="1" presStyleCnt="3"/>
      <dgm:spPr/>
    </dgm:pt>
    <dgm:pt modelId="{8B7BBB63-176C-4186-8ADB-CC0E7A740696}" type="pres">
      <dgm:prSet presAssocID="{76EB5DCE-2C6E-42C1-B8A8-B80A0ED8BF75}" presName="parentText" presStyleLbl="node1" presStyleIdx="2" presStyleCnt="3">
        <dgm:presLayoutVars>
          <dgm:chMax val="0"/>
          <dgm:bulletEnabled val="1"/>
        </dgm:presLayoutVars>
      </dgm:prSet>
      <dgm:spPr/>
    </dgm:pt>
    <dgm:pt modelId="{F482BB8C-E800-4908-9E13-F655A423E83F}" type="pres">
      <dgm:prSet presAssocID="{76EB5DCE-2C6E-42C1-B8A8-B80A0ED8BF75}" presName="negativeSpace" presStyleCnt="0"/>
      <dgm:spPr/>
    </dgm:pt>
    <dgm:pt modelId="{CDEB7627-3489-4293-9A68-07BBC862888D}" type="pres">
      <dgm:prSet presAssocID="{76EB5DCE-2C6E-42C1-B8A8-B80A0ED8BF75}" presName="childText" presStyleLbl="conFgAcc1" presStyleIdx="2" presStyleCnt="3">
        <dgm:presLayoutVars>
          <dgm:bulletEnabled val="1"/>
        </dgm:presLayoutVars>
      </dgm:prSet>
      <dgm:spPr/>
    </dgm:pt>
  </dgm:ptLst>
  <dgm:cxnLst>
    <dgm:cxn modelId="{44A30A18-5329-4C82-9A2A-7C336C96588D}" srcId="{FE18232C-7CBB-4430-AD94-93D6F74CE6F1}" destId="{FE5B7528-CC1C-4BDF-8080-4B83876B4A69}" srcOrd="1" destOrd="0" parTransId="{F1B8109F-E787-40B4-92A4-69A6C2E44027}" sibTransId="{840EC57C-00A6-455A-BC5B-602F6E4FBEA1}"/>
    <dgm:cxn modelId="{71512322-48E8-4CED-A364-76356B8DB217}" type="presOf" srcId="{5877444C-B945-4CEE-94CF-14553143F7F5}" destId="{CDEB7627-3489-4293-9A68-07BBC862888D}" srcOrd="0" destOrd="0" presId="urn:microsoft.com/office/officeart/2005/8/layout/list1"/>
    <dgm:cxn modelId="{AD014530-9114-4E01-B61A-4480AD6EE102}" srcId="{AA05FD6D-6D1C-4C6E-A410-B573B073EF86}" destId="{20A792AD-F63A-4D73-84C3-C7A06873F684}" srcOrd="0" destOrd="0" parTransId="{7663A975-C629-4806-BBDA-5EFFEF0BC410}" sibTransId="{00B89E51-4E1E-4FA7-B363-F1FEB5EF2416}"/>
    <dgm:cxn modelId="{240D4D49-7675-459D-8FEE-23CD377A0515}" srcId="{76EB5DCE-2C6E-42C1-B8A8-B80A0ED8BF75}" destId="{3EEAA53B-B7B6-4DBE-B2C4-F2AFFFA0A5E2}" srcOrd="1" destOrd="0" parTransId="{26760741-BB78-4CCD-A9CF-CA965ECE5F3D}" sibTransId="{81700F0B-468C-4C4D-BCB4-0F5538286298}"/>
    <dgm:cxn modelId="{C4B9914D-FCD5-4A08-BDAD-9F7828E8AE9F}" srcId="{76EB5DCE-2C6E-42C1-B8A8-B80A0ED8BF75}" destId="{5877444C-B945-4CEE-94CF-14553143F7F5}" srcOrd="0" destOrd="0" parTransId="{4CB2268F-FFFB-4BCD-866F-9D65683F61CE}" sibTransId="{3E932EF8-9AAB-437C-A610-6FD629CD57F7}"/>
    <dgm:cxn modelId="{D8FDC655-B863-4241-8207-2B739B420DE7}" srcId="{FE5B7528-CC1C-4BDF-8080-4B83876B4A69}" destId="{4B4609A7-78DA-407C-BF59-78D0106AD16D}" srcOrd="0" destOrd="0" parTransId="{16CB32FE-2CCD-40B8-AFE0-C52672EBEC32}" sibTransId="{B4A06919-3091-4788-ACB9-D662BD5B893B}"/>
    <dgm:cxn modelId="{CA40BA94-0B73-42B3-AE93-43222758E047}" type="presOf" srcId="{DE939B93-B4BC-48CE-8FEB-3650DAFACC56}" destId="{F1A0ED74-4C6C-42E5-A1F7-D7AA152DC93D}" srcOrd="0" destOrd="1" presId="urn:microsoft.com/office/officeart/2005/8/layout/list1"/>
    <dgm:cxn modelId="{30A5A395-9431-4B18-8355-C96D9ACD15DB}" type="presOf" srcId="{FE5B7528-CC1C-4BDF-8080-4B83876B4A69}" destId="{F6A62032-0328-4574-B610-ABEE4104BFDE}" srcOrd="1" destOrd="0" presId="urn:microsoft.com/office/officeart/2005/8/layout/list1"/>
    <dgm:cxn modelId="{524F5BA5-7B96-4FBD-A406-47AE454FBF24}" srcId="{FE5B7528-CC1C-4BDF-8080-4B83876B4A69}" destId="{DE939B93-B4BC-48CE-8FEB-3650DAFACC56}" srcOrd="1" destOrd="0" parTransId="{7136931F-E3D3-403A-A251-C3F2483DAC32}" sibTransId="{C2DA7171-1FB6-4EA0-B3F4-C509C8C55A16}"/>
    <dgm:cxn modelId="{AF1F38AD-516E-4D71-AF06-02238828E983}" type="presOf" srcId="{3EEAA53B-B7B6-4DBE-B2C4-F2AFFFA0A5E2}" destId="{CDEB7627-3489-4293-9A68-07BBC862888D}" srcOrd="0" destOrd="1" presId="urn:microsoft.com/office/officeart/2005/8/layout/list1"/>
    <dgm:cxn modelId="{0622D2AE-5A6F-4047-BA77-3F7A67CD1EEA}" type="presOf" srcId="{76EB5DCE-2C6E-42C1-B8A8-B80A0ED8BF75}" destId="{6E332243-44E2-4534-B636-66169FA89607}" srcOrd="0" destOrd="0" presId="urn:microsoft.com/office/officeart/2005/8/layout/list1"/>
    <dgm:cxn modelId="{686B1DB0-CAF5-45D5-A54A-3266859CD3AE}" srcId="{FE18232C-7CBB-4430-AD94-93D6F74CE6F1}" destId="{AA05FD6D-6D1C-4C6E-A410-B573B073EF86}" srcOrd="0" destOrd="0" parTransId="{A66F3EED-A24F-40A4-B22E-67BF753B4853}" sibTransId="{E50E1A98-CB08-4893-94AE-E120A70E39F8}"/>
    <dgm:cxn modelId="{337689B9-19AE-4F5E-BC3E-3551F19E78EA}" type="presOf" srcId="{20A792AD-F63A-4D73-84C3-C7A06873F684}" destId="{549B1CF3-28C9-4F86-BBEB-CE997C54C164}" srcOrd="0" destOrd="0" presId="urn:microsoft.com/office/officeart/2005/8/layout/list1"/>
    <dgm:cxn modelId="{B8BA6DBE-4387-4117-9212-A00997277980}" type="presOf" srcId="{4B4609A7-78DA-407C-BF59-78D0106AD16D}" destId="{F1A0ED74-4C6C-42E5-A1F7-D7AA152DC93D}" srcOrd="0" destOrd="0" presId="urn:microsoft.com/office/officeart/2005/8/layout/list1"/>
    <dgm:cxn modelId="{8D6552DC-E47B-4AE2-85B6-A2436E4CFB4D}" type="presOf" srcId="{AA05FD6D-6D1C-4C6E-A410-B573B073EF86}" destId="{96DA39D7-5007-429C-8445-D2064C46F3F8}" srcOrd="1" destOrd="0" presId="urn:microsoft.com/office/officeart/2005/8/layout/list1"/>
    <dgm:cxn modelId="{0BF16DE0-2EFC-4AC3-AF90-332FAA81E80C}" srcId="{FE18232C-7CBB-4430-AD94-93D6F74CE6F1}" destId="{76EB5DCE-2C6E-42C1-B8A8-B80A0ED8BF75}" srcOrd="2" destOrd="0" parTransId="{F9E27A6B-12BB-4BFD-ABBB-201DD6143BE5}" sibTransId="{4116430E-FD49-4F72-813D-7E974D6A1CB3}"/>
    <dgm:cxn modelId="{DFB900E6-FAF8-4B83-8A67-C8A0B6F2572F}" type="presOf" srcId="{AA05FD6D-6D1C-4C6E-A410-B573B073EF86}" destId="{367C9F2E-62E2-4AAB-B172-50E6905B05CC}" srcOrd="0" destOrd="0" presId="urn:microsoft.com/office/officeart/2005/8/layout/list1"/>
    <dgm:cxn modelId="{53F5DEF1-990C-4958-9EB9-31AC3CDDE45A}" type="presOf" srcId="{FE18232C-7CBB-4430-AD94-93D6F74CE6F1}" destId="{7D268957-4D05-4470-990C-4D181F0705EC}" srcOrd="0" destOrd="0" presId="urn:microsoft.com/office/officeart/2005/8/layout/list1"/>
    <dgm:cxn modelId="{BBF457F5-6C9D-4198-8645-6BEA1BA6C470}" type="presOf" srcId="{FE5B7528-CC1C-4BDF-8080-4B83876B4A69}" destId="{AECE6E84-81AB-4C5B-ADA7-A6657224D052}" srcOrd="0" destOrd="0" presId="urn:microsoft.com/office/officeart/2005/8/layout/list1"/>
    <dgm:cxn modelId="{C87482FC-9397-44AA-AAB6-DA75B9218A91}" type="presOf" srcId="{76EB5DCE-2C6E-42C1-B8A8-B80A0ED8BF75}" destId="{8B7BBB63-176C-4186-8ADB-CC0E7A740696}" srcOrd="1" destOrd="0" presId="urn:microsoft.com/office/officeart/2005/8/layout/list1"/>
    <dgm:cxn modelId="{5416759B-B78C-42CB-B62D-0294FD9E9C8F}" type="presParOf" srcId="{7D268957-4D05-4470-990C-4D181F0705EC}" destId="{90ED9A4A-FC80-44F5-8555-5C8CABACBD82}" srcOrd="0" destOrd="0" presId="urn:microsoft.com/office/officeart/2005/8/layout/list1"/>
    <dgm:cxn modelId="{6D2EFD13-E77F-406F-8678-7CFE1A9A275A}" type="presParOf" srcId="{90ED9A4A-FC80-44F5-8555-5C8CABACBD82}" destId="{367C9F2E-62E2-4AAB-B172-50E6905B05CC}" srcOrd="0" destOrd="0" presId="urn:microsoft.com/office/officeart/2005/8/layout/list1"/>
    <dgm:cxn modelId="{B5597808-7947-4B55-8AE6-BE3B5C188922}" type="presParOf" srcId="{90ED9A4A-FC80-44F5-8555-5C8CABACBD82}" destId="{96DA39D7-5007-429C-8445-D2064C46F3F8}" srcOrd="1" destOrd="0" presId="urn:microsoft.com/office/officeart/2005/8/layout/list1"/>
    <dgm:cxn modelId="{6DF0DFCB-4E44-4611-BAB7-74A3E969FC7F}" type="presParOf" srcId="{7D268957-4D05-4470-990C-4D181F0705EC}" destId="{7DDCA1C1-8235-4430-A66C-3C494E762512}" srcOrd="1" destOrd="0" presId="urn:microsoft.com/office/officeart/2005/8/layout/list1"/>
    <dgm:cxn modelId="{9D11D14A-7B82-4EC7-835C-A279BD889130}" type="presParOf" srcId="{7D268957-4D05-4470-990C-4D181F0705EC}" destId="{549B1CF3-28C9-4F86-BBEB-CE997C54C164}" srcOrd="2" destOrd="0" presId="urn:microsoft.com/office/officeart/2005/8/layout/list1"/>
    <dgm:cxn modelId="{0718947D-6C6A-4F2D-B16B-464979E6CAB5}" type="presParOf" srcId="{7D268957-4D05-4470-990C-4D181F0705EC}" destId="{78AF68F3-02D8-4753-8957-EFAC81D15E69}" srcOrd="3" destOrd="0" presId="urn:microsoft.com/office/officeart/2005/8/layout/list1"/>
    <dgm:cxn modelId="{9F8D5407-893F-43F3-8A74-631DF9B49A8A}" type="presParOf" srcId="{7D268957-4D05-4470-990C-4D181F0705EC}" destId="{403044F5-3534-49EB-8305-A392A8F8AE4F}" srcOrd="4" destOrd="0" presId="urn:microsoft.com/office/officeart/2005/8/layout/list1"/>
    <dgm:cxn modelId="{08DECB2E-D7B7-4C8A-8227-F599E55BEFB0}" type="presParOf" srcId="{403044F5-3534-49EB-8305-A392A8F8AE4F}" destId="{AECE6E84-81AB-4C5B-ADA7-A6657224D052}" srcOrd="0" destOrd="0" presId="urn:microsoft.com/office/officeart/2005/8/layout/list1"/>
    <dgm:cxn modelId="{299C7359-4117-4A19-83D0-82B228EF9A7C}" type="presParOf" srcId="{403044F5-3534-49EB-8305-A392A8F8AE4F}" destId="{F6A62032-0328-4574-B610-ABEE4104BFDE}" srcOrd="1" destOrd="0" presId="urn:microsoft.com/office/officeart/2005/8/layout/list1"/>
    <dgm:cxn modelId="{C03D7CE1-8B73-4D74-8A59-524157E8B954}" type="presParOf" srcId="{7D268957-4D05-4470-990C-4D181F0705EC}" destId="{C85E98C2-7624-49D4-B736-F508FC8C755A}" srcOrd="5" destOrd="0" presId="urn:microsoft.com/office/officeart/2005/8/layout/list1"/>
    <dgm:cxn modelId="{80112FF4-BBAF-4864-B33E-0B22B3A42948}" type="presParOf" srcId="{7D268957-4D05-4470-990C-4D181F0705EC}" destId="{F1A0ED74-4C6C-42E5-A1F7-D7AA152DC93D}" srcOrd="6" destOrd="0" presId="urn:microsoft.com/office/officeart/2005/8/layout/list1"/>
    <dgm:cxn modelId="{3FEB980D-254E-4D51-97F5-2F30AC7846AE}" type="presParOf" srcId="{7D268957-4D05-4470-990C-4D181F0705EC}" destId="{61247040-34D1-4EDA-894E-EEFEEB4DAFBE}" srcOrd="7" destOrd="0" presId="urn:microsoft.com/office/officeart/2005/8/layout/list1"/>
    <dgm:cxn modelId="{0F4F5B21-E5F5-4C74-AC6B-61F0E0B177C7}" type="presParOf" srcId="{7D268957-4D05-4470-990C-4D181F0705EC}" destId="{BFF0F7F9-0896-40C6-B97F-6A2B44E0DD25}" srcOrd="8" destOrd="0" presId="urn:microsoft.com/office/officeart/2005/8/layout/list1"/>
    <dgm:cxn modelId="{5E4DBCE9-D5FB-4DB5-80E6-9463CB13BEDC}" type="presParOf" srcId="{BFF0F7F9-0896-40C6-B97F-6A2B44E0DD25}" destId="{6E332243-44E2-4534-B636-66169FA89607}" srcOrd="0" destOrd="0" presId="urn:microsoft.com/office/officeart/2005/8/layout/list1"/>
    <dgm:cxn modelId="{D735862A-6778-48AD-B511-2404AAC38DCF}" type="presParOf" srcId="{BFF0F7F9-0896-40C6-B97F-6A2B44E0DD25}" destId="{8B7BBB63-176C-4186-8ADB-CC0E7A740696}" srcOrd="1" destOrd="0" presId="urn:microsoft.com/office/officeart/2005/8/layout/list1"/>
    <dgm:cxn modelId="{20184B12-91FC-4981-A93D-BC6E9DBAE1BA}" type="presParOf" srcId="{7D268957-4D05-4470-990C-4D181F0705EC}" destId="{F482BB8C-E800-4908-9E13-F655A423E83F}" srcOrd="9" destOrd="0" presId="urn:microsoft.com/office/officeart/2005/8/layout/list1"/>
    <dgm:cxn modelId="{B0EA290F-A3EE-4BBD-B049-DD0D81214891}" type="presParOf" srcId="{7D268957-4D05-4470-990C-4D181F0705EC}" destId="{CDEB7627-3489-4293-9A68-07BBC862888D}"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9B1CF3-28C9-4F86-BBEB-CE997C54C164}">
      <dsp:nvSpPr>
        <dsp:cNvPr id="0" name=""/>
        <dsp:cNvSpPr/>
      </dsp:nvSpPr>
      <dsp:spPr>
        <a:xfrm>
          <a:off x="0" y="372203"/>
          <a:ext cx="10515600" cy="10489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374904" rIns="816127" bIns="128016" numCol="1" spcCol="1270" anchor="t" anchorCtr="0">
          <a:noAutofit/>
        </a:bodyPr>
        <a:lstStyle/>
        <a:p>
          <a:pPr marL="171450" lvl="1" indent="-171450" algn="l" defTabSz="800100">
            <a:lnSpc>
              <a:spcPct val="90000"/>
            </a:lnSpc>
            <a:spcBef>
              <a:spcPct val="0"/>
            </a:spcBef>
            <a:spcAft>
              <a:spcPct val="15000"/>
            </a:spcAft>
            <a:buChar char="•"/>
          </a:pPr>
          <a:r>
            <a:rPr lang="en-GB" sz="1800" kern="1200" dirty="0"/>
            <a:t>Write down what’s bothering you</a:t>
          </a:r>
        </a:p>
        <a:p>
          <a:pPr marL="171450" lvl="1" indent="-171450" algn="l" defTabSz="800100">
            <a:lnSpc>
              <a:spcPct val="90000"/>
            </a:lnSpc>
            <a:spcBef>
              <a:spcPct val="0"/>
            </a:spcBef>
            <a:spcAft>
              <a:spcPct val="15000"/>
            </a:spcAft>
            <a:buChar char="•"/>
          </a:pPr>
          <a:r>
            <a:rPr lang="en-GB" sz="1800" kern="1200" dirty="0"/>
            <a:t>Ask: ‘How is this a problem for me?’ </a:t>
          </a:r>
        </a:p>
      </dsp:txBody>
      <dsp:txXfrm>
        <a:off x="0" y="372203"/>
        <a:ext cx="10515600" cy="1048950"/>
      </dsp:txXfrm>
    </dsp:sp>
    <dsp:sp modelId="{96DA39D7-5007-429C-8445-D2064C46F3F8}">
      <dsp:nvSpPr>
        <dsp:cNvPr id="0" name=""/>
        <dsp:cNvSpPr/>
      </dsp:nvSpPr>
      <dsp:spPr>
        <a:xfrm>
          <a:off x="525780" y="106523"/>
          <a:ext cx="7360920"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pPr>
          <a:r>
            <a:rPr lang="en-GB" sz="1800" kern="1200" dirty="0"/>
            <a:t>1. How Is This A Problem For You?</a:t>
          </a:r>
        </a:p>
      </dsp:txBody>
      <dsp:txXfrm>
        <a:off x="551719" y="132462"/>
        <a:ext cx="7309042" cy="479482"/>
      </dsp:txXfrm>
    </dsp:sp>
    <dsp:sp modelId="{F1A0ED74-4C6C-42E5-A1F7-D7AA152DC93D}">
      <dsp:nvSpPr>
        <dsp:cNvPr id="0" name=""/>
        <dsp:cNvSpPr/>
      </dsp:nvSpPr>
      <dsp:spPr>
        <a:xfrm>
          <a:off x="0" y="1784034"/>
          <a:ext cx="10515600" cy="10489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374904" rIns="816127" bIns="128016" numCol="1" spcCol="1270" anchor="t" anchorCtr="0">
          <a:noAutofit/>
        </a:bodyPr>
        <a:lstStyle/>
        <a:p>
          <a:pPr marL="171450" lvl="1" indent="-171450" algn="l" defTabSz="800100">
            <a:lnSpc>
              <a:spcPct val="90000"/>
            </a:lnSpc>
            <a:spcBef>
              <a:spcPct val="0"/>
            </a:spcBef>
            <a:spcAft>
              <a:spcPct val="15000"/>
            </a:spcAft>
            <a:buChar char="•"/>
          </a:pPr>
          <a:r>
            <a:rPr lang="en-GB" sz="1800" kern="1200" dirty="0"/>
            <a:t>Think of what you want rather than what you do not want</a:t>
          </a:r>
        </a:p>
        <a:p>
          <a:pPr marL="171450" lvl="1" indent="-171450" algn="l" defTabSz="800100">
            <a:lnSpc>
              <a:spcPct val="90000"/>
            </a:lnSpc>
            <a:spcBef>
              <a:spcPct val="0"/>
            </a:spcBef>
            <a:spcAft>
              <a:spcPct val="15000"/>
            </a:spcAft>
            <a:buChar char="•"/>
          </a:pPr>
          <a:r>
            <a:rPr lang="en-GB" sz="1800" kern="1200" dirty="0"/>
            <a:t>Ask; ‘What would I rather have’ or ‘What do I want instead?’</a:t>
          </a:r>
        </a:p>
      </dsp:txBody>
      <dsp:txXfrm>
        <a:off x="0" y="1784034"/>
        <a:ext cx="10515600" cy="1048950"/>
      </dsp:txXfrm>
    </dsp:sp>
    <dsp:sp modelId="{F6A62032-0328-4574-B610-ABEE4104BFDE}">
      <dsp:nvSpPr>
        <dsp:cNvPr id="0" name=""/>
        <dsp:cNvSpPr/>
      </dsp:nvSpPr>
      <dsp:spPr>
        <a:xfrm>
          <a:off x="525780" y="1518353"/>
          <a:ext cx="7360920"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pPr>
          <a:r>
            <a:rPr lang="en-GB" sz="1800" kern="1200" dirty="0"/>
            <a:t>2. State in the Positive</a:t>
          </a:r>
        </a:p>
      </dsp:txBody>
      <dsp:txXfrm>
        <a:off x="551719" y="1544292"/>
        <a:ext cx="7309042" cy="479482"/>
      </dsp:txXfrm>
    </dsp:sp>
    <dsp:sp modelId="{CDEB7627-3489-4293-9A68-07BBC862888D}">
      <dsp:nvSpPr>
        <dsp:cNvPr id="0" name=""/>
        <dsp:cNvSpPr/>
      </dsp:nvSpPr>
      <dsp:spPr>
        <a:xfrm>
          <a:off x="0" y="3195864"/>
          <a:ext cx="10515600" cy="10489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374904" rIns="816127" bIns="128016" numCol="1" spcCol="1270" anchor="t" anchorCtr="0">
          <a:noAutofit/>
        </a:bodyPr>
        <a:lstStyle/>
        <a:p>
          <a:pPr marL="171450" lvl="1" indent="-171450" algn="l" defTabSz="800100">
            <a:lnSpc>
              <a:spcPct val="90000"/>
            </a:lnSpc>
            <a:spcBef>
              <a:spcPct val="0"/>
            </a:spcBef>
            <a:spcAft>
              <a:spcPct val="15000"/>
            </a:spcAft>
            <a:buChar char="•"/>
          </a:pPr>
          <a:r>
            <a:rPr lang="en-GB" sz="1800" kern="1200" dirty="0"/>
            <a:t>Check the consequences in your life and relationships if you get your outcome</a:t>
          </a:r>
        </a:p>
        <a:p>
          <a:pPr marL="171450" lvl="1" indent="-171450" algn="l" defTabSz="800100">
            <a:lnSpc>
              <a:spcPct val="90000"/>
            </a:lnSpc>
            <a:spcBef>
              <a:spcPct val="0"/>
            </a:spcBef>
            <a:spcAft>
              <a:spcPct val="15000"/>
            </a:spcAft>
            <a:buChar char="•"/>
          </a:pPr>
          <a:r>
            <a:rPr lang="en-GB" sz="1800" kern="1200" dirty="0"/>
            <a:t>Ask: ‘If I could have it right now, would I take it?</a:t>
          </a:r>
        </a:p>
      </dsp:txBody>
      <dsp:txXfrm>
        <a:off x="0" y="3195864"/>
        <a:ext cx="10515600" cy="1048950"/>
      </dsp:txXfrm>
    </dsp:sp>
    <dsp:sp modelId="{8B7BBB63-176C-4186-8ADB-CC0E7A740696}">
      <dsp:nvSpPr>
        <dsp:cNvPr id="0" name=""/>
        <dsp:cNvSpPr/>
      </dsp:nvSpPr>
      <dsp:spPr>
        <a:xfrm>
          <a:off x="525780" y="2930184"/>
          <a:ext cx="7360920"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pPr>
          <a:r>
            <a:rPr lang="en-GB" sz="1800" kern="1200" dirty="0"/>
            <a:t>3. Ecology check</a:t>
          </a:r>
        </a:p>
      </dsp:txBody>
      <dsp:txXfrm>
        <a:off x="551719" y="2956123"/>
        <a:ext cx="7309042" cy="479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9B1CF3-28C9-4F86-BBEB-CE997C54C164}">
      <dsp:nvSpPr>
        <dsp:cNvPr id="0" name=""/>
        <dsp:cNvSpPr/>
      </dsp:nvSpPr>
      <dsp:spPr>
        <a:xfrm>
          <a:off x="0" y="329318"/>
          <a:ext cx="10515600" cy="8505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416560" rIns="816127" bIns="142240" numCol="1" spcCol="1270" anchor="t" anchorCtr="0">
          <a:noAutofit/>
        </a:bodyPr>
        <a:lstStyle/>
        <a:p>
          <a:pPr marL="228600" lvl="1" indent="-228600" algn="l" defTabSz="889000">
            <a:lnSpc>
              <a:spcPct val="90000"/>
            </a:lnSpc>
            <a:spcBef>
              <a:spcPct val="0"/>
            </a:spcBef>
            <a:spcAft>
              <a:spcPct val="15000"/>
            </a:spcAft>
            <a:buChar char="•"/>
          </a:pPr>
          <a:r>
            <a:rPr lang="en-GB" sz="2000" kern="1200" dirty="0"/>
            <a:t>Ask; ‘Who, where, when, what and how specifically’ </a:t>
          </a:r>
        </a:p>
      </dsp:txBody>
      <dsp:txXfrm>
        <a:off x="0" y="329318"/>
        <a:ext cx="10515600" cy="850500"/>
      </dsp:txXfrm>
    </dsp:sp>
    <dsp:sp modelId="{96DA39D7-5007-429C-8445-D2064C46F3F8}">
      <dsp:nvSpPr>
        <dsp:cNvPr id="0" name=""/>
        <dsp:cNvSpPr/>
      </dsp:nvSpPr>
      <dsp:spPr>
        <a:xfrm>
          <a:off x="525780" y="34118"/>
          <a:ext cx="7360920"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n-GB" sz="2000" kern="1200" dirty="0"/>
            <a:t>4. Be specific about what you want</a:t>
          </a:r>
        </a:p>
      </dsp:txBody>
      <dsp:txXfrm>
        <a:off x="554601" y="62939"/>
        <a:ext cx="7303278" cy="532758"/>
      </dsp:txXfrm>
    </dsp:sp>
    <dsp:sp modelId="{F1A0ED74-4C6C-42E5-A1F7-D7AA152DC93D}">
      <dsp:nvSpPr>
        <dsp:cNvPr id="0" name=""/>
        <dsp:cNvSpPr/>
      </dsp:nvSpPr>
      <dsp:spPr>
        <a:xfrm>
          <a:off x="0" y="1583019"/>
          <a:ext cx="10515600" cy="11655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416560" rIns="816127" bIns="142240" numCol="1" spcCol="1270" anchor="t" anchorCtr="0">
          <a:noAutofit/>
        </a:bodyPr>
        <a:lstStyle/>
        <a:p>
          <a:pPr marL="228600" lvl="1" indent="-228600" algn="l" defTabSz="889000">
            <a:lnSpc>
              <a:spcPct val="90000"/>
            </a:lnSpc>
            <a:spcBef>
              <a:spcPct val="0"/>
            </a:spcBef>
            <a:spcAft>
              <a:spcPct val="15000"/>
            </a:spcAft>
            <a:buChar char="•"/>
          </a:pPr>
          <a:r>
            <a:rPr lang="en-GB" sz="2000" kern="1200" dirty="0"/>
            <a:t>Think of the sensory based evidence that will let you know you have it. </a:t>
          </a:r>
        </a:p>
        <a:p>
          <a:pPr marL="228600" lvl="1" indent="-228600" algn="l" defTabSz="889000">
            <a:lnSpc>
              <a:spcPct val="90000"/>
            </a:lnSpc>
            <a:spcBef>
              <a:spcPct val="0"/>
            </a:spcBef>
            <a:spcAft>
              <a:spcPct val="15000"/>
            </a:spcAft>
            <a:buChar char="•"/>
          </a:pPr>
          <a:r>
            <a:rPr lang="en-GB" sz="2000" kern="1200" dirty="0"/>
            <a:t>Ask; ‘How will I know I have it?  What will I see, hear and feel?’</a:t>
          </a:r>
        </a:p>
      </dsp:txBody>
      <dsp:txXfrm>
        <a:off x="0" y="1583019"/>
        <a:ext cx="10515600" cy="1165500"/>
      </dsp:txXfrm>
    </dsp:sp>
    <dsp:sp modelId="{F6A62032-0328-4574-B610-ABEE4104BFDE}">
      <dsp:nvSpPr>
        <dsp:cNvPr id="0" name=""/>
        <dsp:cNvSpPr/>
      </dsp:nvSpPr>
      <dsp:spPr>
        <a:xfrm>
          <a:off x="525780" y="1287818"/>
          <a:ext cx="7360920"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n-GB" sz="2000" kern="1200" dirty="0"/>
            <a:t>5. How will you know you’ve achieved it?</a:t>
          </a:r>
        </a:p>
      </dsp:txBody>
      <dsp:txXfrm>
        <a:off x="554601" y="1316639"/>
        <a:ext cx="7303278" cy="532758"/>
      </dsp:txXfrm>
    </dsp:sp>
    <dsp:sp modelId="{CDEB7627-3489-4293-9A68-07BBC862888D}">
      <dsp:nvSpPr>
        <dsp:cNvPr id="0" name=""/>
        <dsp:cNvSpPr/>
      </dsp:nvSpPr>
      <dsp:spPr>
        <a:xfrm>
          <a:off x="0" y="3151719"/>
          <a:ext cx="10515600" cy="11655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416560" rIns="816127" bIns="142240" numCol="1" spcCol="1270" anchor="t" anchorCtr="0">
          <a:noAutofit/>
        </a:bodyPr>
        <a:lstStyle/>
        <a:p>
          <a:pPr marL="228600" lvl="1" indent="-228600" algn="l" defTabSz="889000">
            <a:lnSpc>
              <a:spcPct val="90000"/>
            </a:lnSpc>
            <a:spcBef>
              <a:spcPct val="0"/>
            </a:spcBef>
            <a:spcAft>
              <a:spcPct val="15000"/>
            </a:spcAft>
            <a:buChar char="•"/>
          </a:pPr>
          <a:r>
            <a:rPr lang="en-GB" sz="2000" kern="1200" dirty="0"/>
            <a:t>Think of what you will do, what is in your control?</a:t>
          </a:r>
        </a:p>
        <a:p>
          <a:pPr marL="228600" lvl="1" indent="-228600" algn="l" defTabSz="889000">
            <a:lnSpc>
              <a:spcPct val="90000"/>
            </a:lnSpc>
            <a:spcBef>
              <a:spcPct val="0"/>
            </a:spcBef>
            <a:spcAft>
              <a:spcPct val="15000"/>
            </a:spcAft>
            <a:buChar char="•"/>
          </a:pPr>
          <a:r>
            <a:rPr lang="en-GB" sz="2000" kern="1200" dirty="0"/>
            <a:t>Ask; ‘What will I do to achieve my outcome’</a:t>
          </a:r>
        </a:p>
      </dsp:txBody>
      <dsp:txXfrm>
        <a:off x="0" y="3151719"/>
        <a:ext cx="10515600" cy="1165500"/>
      </dsp:txXfrm>
    </dsp:sp>
    <dsp:sp modelId="{8B7BBB63-176C-4186-8ADB-CC0E7A740696}">
      <dsp:nvSpPr>
        <dsp:cNvPr id="0" name=""/>
        <dsp:cNvSpPr/>
      </dsp:nvSpPr>
      <dsp:spPr>
        <a:xfrm>
          <a:off x="525780" y="2856518"/>
          <a:ext cx="7360920"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n-GB" sz="2000" kern="1200" dirty="0"/>
            <a:t>6. Is it within your control?</a:t>
          </a:r>
        </a:p>
      </dsp:txBody>
      <dsp:txXfrm>
        <a:off x="554601" y="2885339"/>
        <a:ext cx="7303278" cy="53275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E0A1340-8601-4106-B6F5-535052C742F3}" type="datetimeFigureOut">
              <a:rPr lang="en-GB" smtClean="0"/>
              <a:t>04/06/2020</a:t>
            </a:fld>
            <a:endParaRPr lang="en-GB"/>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GB"/>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E6139AD-1BDD-4F58-87B3-EA6EC85677A6}" type="slidenum">
              <a:rPr lang="en-GB" smtClean="0"/>
              <a:t>‹#›</a:t>
            </a:fld>
            <a:endParaRPr lang="en-GB"/>
          </a:p>
        </p:txBody>
      </p:sp>
    </p:spTree>
    <p:extLst>
      <p:ext uri="{BB962C8B-B14F-4D97-AF65-F5344CB8AC3E}">
        <p14:creationId xmlns:p14="http://schemas.microsoft.com/office/powerpoint/2010/main" val="1718091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E5DBAC-24EC-46FF-ABBF-0012FF8EC2AC}" type="slidenum">
              <a:rPr lang="en-GB" smtClean="0"/>
              <a:t>1</a:t>
            </a:fld>
            <a:endParaRPr lang="en-GB"/>
          </a:p>
        </p:txBody>
      </p:sp>
    </p:spTree>
    <p:extLst>
      <p:ext uri="{BB962C8B-B14F-4D97-AF65-F5344CB8AC3E}">
        <p14:creationId xmlns:p14="http://schemas.microsoft.com/office/powerpoint/2010/main" val="2799091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Dealing with challenges is an inevitable part of leadership. Over time, leaders will develop a suite of support tools for the difficult times. However, the scale of the challenge the Coronavirus pandemic presents to public sector leaders is relentless, unprecedented and multifaceted, and it is all too easy to feel overwhelmed or anxious in this context.</a:t>
            </a:r>
          </a:p>
          <a:p>
            <a:br>
              <a:rPr lang="en-GB" dirty="0"/>
            </a:br>
            <a:r>
              <a:rPr lang="en-GB" dirty="0"/>
              <a:t>In this webinar, Michael Dunlop and Alana Jones, OR Consultants, will present The Well Formed Outcome framework, an evidence-based, practical set of steps that can help you to develop your own resilience in dealing with these situations.</a:t>
            </a:r>
          </a:p>
          <a:p>
            <a:br>
              <a:rPr lang="en-GB" dirty="0"/>
            </a:br>
            <a:r>
              <a:rPr lang="en-GB" dirty="0"/>
              <a:t>This framework is designed to take you from dealing with problems and issues to creating achievable outcomes and to bring more of the situation back within your control.</a:t>
            </a:r>
          </a:p>
          <a:p>
            <a:br>
              <a:rPr lang="en-GB" dirty="0"/>
            </a:br>
            <a:r>
              <a:rPr lang="en-GB" dirty="0"/>
              <a:t>It is a very effective framework for conversations and meetings in leading and managing remote teams.</a:t>
            </a:r>
          </a:p>
          <a:p>
            <a:br>
              <a:rPr lang="en-GB" dirty="0"/>
            </a:br>
            <a:r>
              <a:rPr lang="en-GB" dirty="0"/>
              <a:t>Participants will:</a:t>
            </a:r>
          </a:p>
          <a:p>
            <a:r>
              <a:rPr lang="en-GB" dirty="0"/>
              <a:t>· Gain practical experience of a framework that they can begin to use immediately</a:t>
            </a:r>
          </a:p>
          <a:p>
            <a:r>
              <a:rPr lang="en-GB" dirty="0"/>
              <a:t>· Learn key questions to quickly get to the heart of an issue</a:t>
            </a:r>
          </a:p>
          <a:p>
            <a:r>
              <a:rPr lang="en-GB" dirty="0"/>
              <a:t>· Create achievable outcomes and next steps that are within their control</a:t>
            </a:r>
          </a:p>
          <a:p>
            <a:r>
              <a:rPr lang="en-GB" dirty="0"/>
              <a:t>· Discuss and plan for how this framework can be effectively applied both personally and with teams and organisations</a:t>
            </a:r>
          </a:p>
          <a:p>
            <a:r>
              <a:rPr lang="en-GB" dirty="0"/>
              <a:t> </a:t>
            </a:r>
          </a:p>
          <a:p>
            <a:r>
              <a:rPr lang="en-GB" dirty="0"/>
              <a:t>To attend this webinar, click on the registration button below and enter the password </a:t>
            </a:r>
            <a:r>
              <a:rPr lang="en-GB" b="1" dirty="0" err="1"/>
              <a:t>topcat</a:t>
            </a:r>
            <a:r>
              <a:rPr lang="en-GB" dirty="0"/>
              <a:t>.  A link to the webinar will be emailed to you.</a:t>
            </a:r>
          </a:p>
          <a:p>
            <a:r>
              <a:rPr lang="en-GB" dirty="0"/>
              <a:t> </a:t>
            </a:r>
          </a:p>
          <a:p>
            <a:endParaRPr lang="en-GB" dirty="0"/>
          </a:p>
        </p:txBody>
      </p:sp>
      <p:sp>
        <p:nvSpPr>
          <p:cNvPr id="4" name="Slide Number Placeholder 3"/>
          <p:cNvSpPr>
            <a:spLocks noGrp="1"/>
          </p:cNvSpPr>
          <p:nvPr>
            <p:ph type="sldNum" sz="quarter" idx="5"/>
          </p:nvPr>
        </p:nvSpPr>
        <p:spPr/>
        <p:txBody>
          <a:bodyPr/>
          <a:lstStyle/>
          <a:p>
            <a:pPr defTabSz="931774">
              <a:defRPr/>
            </a:pPr>
            <a:fld id="{E5E5DBAC-24EC-46FF-ABBF-0012FF8EC2AC}" type="slidenum">
              <a:rPr lang="en-GB">
                <a:solidFill>
                  <a:prstClr val="black"/>
                </a:solidFill>
                <a:latin typeface="Calibri" panose="020F0502020204030204"/>
              </a:rPr>
              <a:pPr defTabSz="931774">
                <a:defRPr/>
              </a:pPr>
              <a:t>2</a:t>
            </a:fld>
            <a:endParaRPr lang="en-GB">
              <a:solidFill>
                <a:prstClr val="black"/>
              </a:solidFill>
              <a:latin typeface="Calibri" panose="020F0502020204030204"/>
            </a:endParaRPr>
          </a:p>
        </p:txBody>
      </p:sp>
    </p:spTree>
    <p:extLst>
      <p:ext uri="{BB962C8B-B14F-4D97-AF65-F5344CB8AC3E}">
        <p14:creationId xmlns:p14="http://schemas.microsoft.com/office/powerpoint/2010/main" val="1024342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931774">
              <a:defRPr/>
            </a:pPr>
            <a:fld id="{E5E5DBAC-24EC-46FF-ABBF-0012FF8EC2AC}" type="slidenum">
              <a:rPr lang="en-GB">
                <a:solidFill>
                  <a:prstClr val="black"/>
                </a:solidFill>
                <a:latin typeface="Calibri" panose="020F0502020204030204"/>
              </a:rPr>
              <a:pPr defTabSz="931774">
                <a:defRPr/>
              </a:pPr>
              <a:t>6</a:t>
            </a:fld>
            <a:endParaRPr lang="en-GB">
              <a:solidFill>
                <a:prstClr val="black"/>
              </a:solidFill>
              <a:latin typeface="Calibri" panose="020F0502020204030204"/>
            </a:endParaRPr>
          </a:p>
        </p:txBody>
      </p:sp>
    </p:spTree>
    <p:extLst>
      <p:ext uri="{BB962C8B-B14F-4D97-AF65-F5344CB8AC3E}">
        <p14:creationId xmlns:p14="http://schemas.microsoft.com/office/powerpoint/2010/main" val="2604218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Mood barometer – How are you feeling?  </a:t>
            </a:r>
          </a:p>
          <a:p>
            <a:r>
              <a:rPr lang="en-GB" dirty="0"/>
              <a:t>It been a tough ride – navigating our way through these past 10 weeks….when you reflect on your own high and low moments, where’s your reading?  </a:t>
            </a:r>
          </a:p>
          <a:p>
            <a:r>
              <a:rPr lang="en-GB" dirty="0"/>
              <a:t>How are you feeling?  Low to Max; struggling feeling anxious all the time, hanging in there with moments of stress, managing with 50/50 – anxious moments to got it sorted; or are you experiencing a feeling of focus, calm, composed, confidence majority of the time?</a:t>
            </a:r>
          </a:p>
        </p:txBody>
      </p:sp>
      <p:sp>
        <p:nvSpPr>
          <p:cNvPr id="4" name="Slide Number Placeholder 3"/>
          <p:cNvSpPr>
            <a:spLocks noGrp="1"/>
          </p:cNvSpPr>
          <p:nvPr>
            <p:ph type="sldNum" sz="quarter" idx="5"/>
          </p:nvPr>
        </p:nvSpPr>
        <p:spPr/>
        <p:txBody>
          <a:bodyPr/>
          <a:lstStyle/>
          <a:p>
            <a:fld id="{E5E5DBAC-24EC-46FF-ABBF-0012FF8EC2AC}" type="slidenum">
              <a:rPr lang="en-GB" smtClean="0"/>
              <a:t>7</a:t>
            </a:fld>
            <a:endParaRPr lang="en-GB"/>
          </a:p>
        </p:txBody>
      </p:sp>
    </p:spTree>
    <p:extLst>
      <p:ext uri="{BB962C8B-B14F-4D97-AF65-F5344CB8AC3E}">
        <p14:creationId xmlns:p14="http://schemas.microsoft.com/office/powerpoint/2010/main" val="3089183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E5DBAC-24EC-46FF-ABBF-0012FF8EC2AC}" type="slidenum">
              <a:rPr lang="en-GB" smtClean="0"/>
              <a:t>29</a:t>
            </a:fld>
            <a:endParaRPr lang="en-GB"/>
          </a:p>
        </p:txBody>
      </p:sp>
    </p:spTree>
    <p:extLst>
      <p:ext uri="{BB962C8B-B14F-4D97-AF65-F5344CB8AC3E}">
        <p14:creationId xmlns:p14="http://schemas.microsoft.com/office/powerpoint/2010/main" val="1828068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AS HAVE MORE QUESTION OR WANT TO TALK ABOUT SOMETHING IN PARTICULAR – HANGING AROUND STRAIGHT AFTER THIS, IF I CAN ANSWER OR HELP ANYONE. </a:t>
            </a:r>
          </a:p>
          <a:p>
            <a:endParaRPr lang="en-GB" altLang="en-US" dirty="0"/>
          </a:p>
          <a:p>
            <a:r>
              <a:rPr lang="en-GB" altLang="en-US" dirty="0"/>
              <a:t>HOW TO CONTAT EITHER OF US IS: - </a:t>
            </a:r>
          </a:p>
          <a:p>
            <a:endParaRPr lang="en-GB" altLang="en-US" dirty="0"/>
          </a:p>
          <a:p>
            <a:r>
              <a:rPr lang="en-GB" altLang="en-US" dirty="0"/>
              <a:t>MICHAEL - OR LOGO – WEBSITE / EMAIL</a:t>
            </a:r>
          </a:p>
          <a:p>
            <a:r>
              <a:rPr lang="en-GB" altLang="en-US" dirty="0"/>
              <a:t>ALANA – CONTACTS</a:t>
            </a:r>
          </a:p>
          <a:p>
            <a:endParaRPr lang="en-GB" altLang="en-US" dirty="0"/>
          </a:p>
          <a:p>
            <a:r>
              <a:rPr lang="en-GB" altLang="en-US" dirty="0"/>
              <a:t>WE HAVE THIS: - </a:t>
            </a:r>
          </a:p>
          <a:p>
            <a:endParaRPr lang="en-GB" altLang="en-US" dirty="0"/>
          </a:p>
          <a:p>
            <a:r>
              <a:rPr lang="en-GB" altLang="en-US" dirty="0"/>
              <a:t>CEF - COACHING CONVERSATION FOR LEADERS – FREE 1 HOUR SESSION.  COULD WE HAVE AN IMAGE OF FLYER FROM ANNE AND THAT AS A FULL SLIDE?</a:t>
            </a:r>
          </a:p>
          <a:p>
            <a:endParaRPr lang="en-GB" altLang="en-US" dirty="0"/>
          </a:p>
          <a:p>
            <a:r>
              <a:rPr lang="en-GB" altLang="en-US" dirty="0"/>
              <a:t>NEXT PROGRAMME</a:t>
            </a:r>
          </a:p>
          <a:p>
            <a:endParaRPr lang="en-GB" altLang="en-US" dirty="0"/>
          </a:p>
          <a:p>
            <a:endParaRPr lang="en-GB" altLang="en-US" dirty="0"/>
          </a:p>
          <a:p>
            <a:r>
              <a:rPr lang="en-GB" altLang="en-US" dirty="0"/>
              <a:t>THANK YOU</a:t>
            </a:r>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7066" indent="-291179">
              <a:defRPr>
                <a:solidFill>
                  <a:schemeClr val="tx1"/>
                </a:solidFill>
                <a:latin typeface="Arial" pitchFamily="34" charset="0"/>
              </a:defRPr>
            </a:lvl2pPr>
            <a:lvl3pPr marL="1164717" indent="-232943">
              <a:defRPr>
                <a:solidFill>
                  <a:schemeClr val="tx1"/>
                </a:solidFill>
                <a:latin typeface="Arial" pitchFamily="34" charset="0"/>
              </a:defRPr>
            </a:lvl3pPr>
            <a:lvl4pPr marL="1630604" indent="-232943">
              <a:defRPr>
                <a:solidFill>
                  <a:schemeClr val="tx1"/>
                </a:solidFill>
                <a:latin typeface="Arial" pitchFamily="34" charset="0"/>
              </a:defRPr>
            </a:lvl4pPr>
            <a:lvl5pPr marL="2096491" indent="-232943">
              <a:defRPr>
                <a:solidFill>
                  <a:schemeClr val="tx1"/>
                </a:solidFill>
                <a:latin typeface="Arial" pitchFamily="34" charset="0"/>
              </a:defRPr>
            </a:lvl5pPr>
            <a:lvl6pPr marL="2562377" indent="-232943" defTabSz="465887" eaLnBrk="0" fontAlgn="base" hangingPunct="0">
              <a:spcBef>
                <a:spcPct val="0"/>
              </a:spcBef>
              <a:spcAft>
                <a:spcPct val="0"/>
              </a:spcAft>
              <a:defRPr>
                <a:solidFill>
                  <a:schemeClr val="tx1"/>
                </a:solidFill>
                <a:latin typeface="Arial" pitchFamily="34" charset="0"/>
              </a:defRPr>
            </a:lvl6pPr>
            <a:lvl7pPr marL="3028264" indent="-232943" defTabSz="465887" eaLnBrk="0" fontAlgn="base" hangingPunct="0">
              <a:spcBef>
                <a:spcPct val="0"/>
              </a:spcBef>
              <a:spcAft>
                <a:spcPct val="0"/>
              </a:spcAft>
              <a:defRPr>
                <a:solidFill>
                  <a:schemeClr val="tx1"/>
                </a:solidFill>
                <a:latin typeface="Arial" pitchFamily="34" charset="0"/>
              </a:defRPr>
            </a:lvl7pPr>
            <a:lvl8pPr marL="3494151" indent="-232943" defTabSz="465887" eaLnBrk="0" fontAlgn="base" hangingPunct="0">
              <a:spcBef>
                <a:spcPct val="0"/>
              </a:spcBef>
              <a:spcAft>
                <a:spcPct val="0"/>
              </a:spcAft>
              <a:defRPr>
                <a:solidFill>
                  <a:schemeClr val="tx1"/>
                </a:solidFill>
                <a:latin typeface="Arial" pitchFamily="34" charset="0"/>
              </a:defRPr>
            </a:lvl8pPr>
            <a:lvl9pPr marL="3960038" indent="-232943" defTabSz="465887" eaLnBrk="0" fontAlgn="base" hangingPunct="0">
              <a:spcBef>
                <a:spcPct val="0"/>
              </a:spcBef>
              <a:spcAft>
                <a:spcPct val="0"/>
              </a:spcAft>
              <a:defRPr>
                <a:solidFill>
                  <a:schemeClr val="tx1"/>
                </a:solidFill>
                <a:latin typeface="Arial" pitchFamily="34" charset="0"/>
              </a:defRPr>
            </a:lvl9pPr>
          </a:lstStyle>
          <a:p>
            <a:fld id="{412E19FB-FFA0-4273-966E-48DDDFAC2BF6}" type="slidenum">
              <a:rPr lang="en-GB" altLang="en-US" smtClean="0"/>
              <a:pPr/>
              <a:t>31</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DEBA8-3EA0-4146-BC9D-BC358FD449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4005352-EB4B-4D30-9F1D-CC8A162909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69674C1-0282-482F-89A4-C3FAA85A3ECA}"/>
              </a:ext>
            </a:extLst>
          </p:cNvPr>
          <p:cNvSpPr>
            <a:spLocks noGrp="1"/>
          </p:cNvSpPr>
          <p:nvPr>
            <p:ph type="dt" sz="half" idx="10"/>
          </p:nvPr>
        </p:nvSpPr>
        <p:spPr/>
        <p:txBody>
          <a:bodyPr/>
          <a:lstStyle/>
          <a:p>
            <a:fld id="{D6F8AD92-738A-42A0-98A7-9609477098E0}" type="datetimeFigureOut">
              <a:rPr lang="en-GB" smtClean="0"/>
              <a:t>04/06/2020</a:t>
            </a:fld>
            <a:endParaRPr lang="en-GB"/>
          </a:p>
        </p:txBody>
      </p:sp>
      <p:sp>
        <p:nvSpPr>
          <p:cNvPr id="5" name="Footer Placeholder 4">
            <a:extLst>
              <a:ext uri="{FF2B5EF4-FFF2-40B4-BE49-F238E27FC236}">
                <a16:creationId xmlns:a16="http://schemas.microsoft.com/office/drawing/2014/main" id="{59D6C48D-9087-4255-B6D1-95F18F2360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3EF216-0DB0-4534-922D-87B1B1AE8B26}"/>
              </a:ext>
            </a:extLst>
          </p:cNvPr>
          <p:cNvSpPr>
            <a:spLocks noGrp="1"/>
          </p:cNvSpPr>
          <p:nvPr>
            <p:ph type="sldNum" sz="quarter" idx="12"/>
          </p:nvPr>
        </p:nvSpPr>
        <p:spPr/>
        <p:txBody>
          <a:bodyPr/>
          <a:lstStyle/>
          <a:p>
            <a:fld id="{A63A18CB-2C98-42E2-BB09-C3B1CDE98F2D}" type="slidenum">
              <a:rPr lang="en-GB" smtClean="0"/>
              <a:t>‹#›</a:t>
            </a:fld>
            <a:endParaRPr lang="en-GB"/>
          </a:p>
        </p:txBody>
      </p:sp>
    </p:spTree>
    <p:extLst>
      <p:ext uri="{BB962C8B-B14F-4D97-AF65-F5344CB8AC3E}">
        <p14:creationId xmlns:p14="http://schemas.microsoft.com/office/powerpoint/2010/main" val="255487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D90B8-BCE9-4DB3-805D-2CD4B76C99C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D3514F5-3E25-4A85-9BFC-9DA2DB17256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8C9051-4164-49AC-A351-BF283F7C68C9}"/>
              </a:ext>
            </a:extLst>
          </p:cNvPr>
          <p:cNvSpPr>
            <a:spLocks noGrp="1"/>
          </p:cNvSpPr>
          <p:nvPr>
            <p:ph type="dt" sz="half" idx="10"/>
          </p:nvPr>
        </p:nvSpPr>
        <p:spPr/>
        <p:txBody>
          <a:bodyPr/>
          <a:lstStyle/>
          <a:p>
            <a:fld id="{D6F8AD92-738A-42A0-98A7-9609477098E0}" type="datetimeFigureOut">
              <a:rPr lang="en-GB" smtClean="0"/>
              <a:t>04/06/2020</a:t>
            </a:fld>
            <a:endParaRPr lang="en-GB"/>
          </a:p>
        </p:txBody>
      </p:sp>
      <p:sp>
        <p:nvSpPr>
          <p:cNvPr id="5" name="Footer Placeholder 4">
            <a:extLst>
              <a:ext uri="{FF2B5EF4-FFF2-40B4-BE49-F238E27FC236}">
                <a16:creationId xmlns:a16="http://schemas.microsoft.com/office/drawing/2014/main" id="{3E950877-F7EE-4D54-9343-6328550C76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F51BDC-B8DC-4414-9B21-2A75D71B2470}"/>
              </a:ext>
            </a:extLst>
          </p:cNvPr>
          <p:cNvSpPr>
            <a:spLocks noGrp="1"/>
          </p:cNvSpPr>
          <p:nvPr>
            <p:ph type="sldNum" sz="quarter" idx="12"/>
          </p:nvPr>
        </p:nvSpPr>
        <p:spPr/>
        <p:txBody>
          <a:bodyPr/>
          <a:lstStyle/>
          <a:p>
            <a:fld id="{A63A18CB-2C98-42E2-BB09-C3B1CDE98F2D}" type="slidenum">
              <a:rPr lang="en-GB" smtClean="0"/>
              <a:t>‹#›</a:t>
            </a:fld>
            <a:endParaRPr lang="en-GB"/>
          </a:p>
        </p:txBody>
      </p:sp>
    </p:spTree>
    <p:extLst>
      <p:ext uri="{BB962C8B-B14F-4D97-AF65-F5344CB8AC3E}">
        <p14:creationId xmlns:p14="http://schemas.microsoft.com/office/powerpoint/2010/main" val="8887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3AE942-D5E6-4DDD-869D-9722EF52A37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083519D-B87D-4E02-94FF-FC5B5133EE5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0BA74C-F79E-404E-80FB-B29B405B98A1}"/>
              </a:ext>
            </a:extLst>
          </p:cNvPr>
          <p:cNvSpPr>
            <a:spLocks noGrp="1"/>
          </p:cNvSpPr>
          <p:nvPr>
            <p:ph type="dt" sz="half" idx="10"/>
          </p:nvPr>
        </p:nvSpPr>
        <p:spPr/>
        <p:txBody>
          <a:bodyPr/>
          <a:lstStyle/>
          <a:p>
            <a:fld id="{D6F8AD92-738A-42A0-98A7-9609477098E0}" type="datetimeFigureOut">
              <a:rPr lang="en-GB" smtClean="0"/>
              <a:t>04/06/2020</a:t>
            </a:fld>
            <a:endParaRPr lang="en-GB"/>
          </a:p>
        </p:txBody>
      </p:sp>
      <p:sp>
        <p:nvSpPr>
          <p:cNvPr id="5" name="Footer Placeholder 4">
            <a:extLst>
              <a:ext uri="{FF2B5EF4-FFF2-40B4-BE49-F238E27FC236}">
                <a16:creationId xmlns:a16="http://schemas.microsoft.com/office/drawing/2014/main" id="{DE9F7C61-3B3A-4345-A50C-0975744AB7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03B904-56D2-47F8-8642-FEA29CAA0E4C}"/>
              </a:ext>
            </a:extLst>
          </p:cNvPr>
          <p:cNvSpPr>
            <a:spLocks noGrp="1"/>
          </p:cNvSpPr>
          <p:nvPr>
            <p:ph type="sldNum" sz="quarter" idx="12"/>
          </p:nvPr>
        </p:nvSpPr>
        <p:spPr/>
        <p:txBody>
          <a:bodyPr/>
          <a:lstStyle/>
          <a:p>
            <a:fld id="{A63A18CB-2C98-42E2-BB09-C3B1CDE98F2D}" type="slidenum">
              <a:rPr lang="en-GB" smtClean="0"/>
              <a:t>‹#›</a:t>
            </a:fld>
            <a:endParaRPr lang="en-GB"/>
          </a:p>
        </p:txBody>
      </p:sp>
    </p:spTree>
    <p:extLst>
      <p:ext uri="{BB962C8B-B14F-4D97-AF65-F5344CB8AC3E}">
        <p14:creationId xmlns:p14="http://schemas.microsoft.com/office/powerpoint/2010/main" val="82305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1EB11-0C3D-41C6-831D-27A3B68292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4B6318F-D652-44F7-A211-2AE61D0CA1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AC0EF66-83BC-4A38-A0F7-131F1E5FECAB}"/>
              </a:ext>
            </a:extLst>
          </p:cNvPr>
          <p:cNvSpPr>
            <a:spLocks noGrp="1"/>
          </p:cNvSpPr>
          <p:nvPr>
            <p:ph type="dt" sz="half" idx="10"/>
          </p:nvPr>
        </p:nvSpPr>
        <p:spPr/>
        <p:txBody>
          <a:bodyPr/>
          <a:lstStyle/>
          <a:p>
            <a:fld id="{9D5EA383-B370-4888-98D0-CE5098CBE9D1}" type="datetimeFigureOut">
              <a:rPr lang="en-GB" smtClean="0"/>
              <a:pPr/>
              <a:t>04/06/2020</a:t>
            </a:fld>
            <a:endParaRPr lang="en-GB"/>
          </a:p>
        </p:txBody>
      </p:sp>
      <p:sp>
        <p:nvSpPr>
          <p:cNvPr id="5" name="Footer Placeholder 4">
            <a:extLst>
              <a:ext uri="{FF2B5EF4-FFF2-40B4-BE49-F238E27FC236}">
                <a16:creationId xmlns:a16="http://schemas.microsoft.com/office/drawing/2014/main" id="{1F7D7A9D-8702-438F-8508-9589DBA58E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085A5E-1195-49E9-9DC5-9109669561DF}"/>
              </a:ext>
            </a:extLst>
          </p:cNvPr>
          <p:cNvSpPr>
            <a:spLocks noGrp="1"/>
          </p:cNvSpPr>
          <p:nvPr>
            <p:ph type="sldNum" sz="quarter" idx="12"/>
          </p:nvPr>
        </p:nvSpPr>
        <p:spPr/>
        <p:txBody>
          <a:bodyPr/>
          <a:lstStyle/>
          <a:p>
            <a:fld id="{91EC2EA5-1D36-41DD-822B-1F766A50B7BF}" type="slidenum">
              <a:rPr lang="en-GB" smtClean="0"/>
              <a:pPr/>
              <a:t>‹#›</a:t>
            </a:fld>
            <a:endParaRPr lang="en-GB"/>
          </a:p>
        </p:txBody>
      </p:sp>
    </p:spTree>
    <p:extLst>
      <p:ext uri="{BB962C8B-B14F-4D97-AF65-F5344CB8AC3E}">
        <p14:creationId xmlns:p14="http://schemas.microsoft.com/office/powerpoint/2010/main" val="4126474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D817D-755F-4453-A38E-645BE454FEA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3D345AB-07F1-4A56-B060-7AA9A8B7E9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07BFF3-A97C-46F5-9219-97CFEB07E679}"/>
              </a:ext>
            </a:extLst>
          </p:cNvPr>
          <p:cNvSpPr>
            <a:spLocks noGrp="1"/>
          </p:cNvSpPr>
          <p:nvPr>
            <p:ph type="dt" sz="half" idx="10"/>
          </p:nvPr>
        </p:nvSpPr>
        <p:spPr/>
        <p:txBody>
          <a:bodyPr/>
          <a:lstStyle/>
          <a:p>
            <a:fld id="{9D5EA383-B370-4888-98D0-CE5098CBE9D1}" type="datetimeFigureOut">
              <a:rPr lang="en-GB" smtClean="0"/>
              <a:pPr/>
              <a:t>04/06/2020</a:t>
            </a:fld>
            <a:endParaRPr lang="en-GB"/>
          </a:p>
        </p:txBody>
      </p:sp>
      <p:sp>
        <p:nvSpPr>
          <p:cNvPr id="5" name="Footer Placeholder 4">
            <a:extLst>
              <a:ext uri="{FF2B5EF4-FFF2-40B4-BE49-F238E27FC236}">
                <a16:creationId xmlns:a16="http://schemas.microsoft.com/office/drawing/2014/main" id="{742F628F-45B8-46F3-96EF-6D2212DF0D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B8018E-1C16-42BD-B560-81CF446C2B6A}"/>
              </a:ext>
            </a:extLst>
          </p:cNvPr>
          <p:cNvSpPr>
            <a:spLocks noGrp="1"/>
          </p:cNvSpPr>
          <p:nvPr>
            <p:ph type="sldNum" sz="quarter" idx="12"/>
          </p:nvPr>
        </p:nvSpPr>
        <p:spPr/>
        <p:txBody>
          <a:bodyPr/>
          <a:lstStyle/>
          <a:p>
            <a:fld id="{91EC2EA5-1D36-41DD-822B-1F766A50B7BF}" type="slidenum">
              <a:rPr lang="en-GB" smtClean="0"/>
              <a:pPr/>
              <a:t>‹#›</a:t>
            </a:fld>
            <a:endParaRPr lang="en-GB"/>
          </a:p>
        </p:txBody>
      </p:sp>
    </p:spTree>
    <p:extLst>
      <p:ext uri="{BB962C8B-B14F-4D97-AF65-F5344CB8AC3E}">
        <p14:creationId xmlns:p14="http://schemas.microsoft.com/office/powerpoint/2010/main" val="3000915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AFE23-DDE0-4365-BB16-656F747D97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0B334C2-2B32-42A6-A8CD-874A5A9F6E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52B8C-AC7A-4604-B0F2-CC5F62CAC316}"/>
              </a:ext>
            </a:extLst>
          </p:cNvPr>
          <p:cNvSpPr>
            <a:spLocks noGrp="1"/>
          </p:cNvSpPr>
          <p:nvPr>
            <p:ph type="dt" sz="half" idx="10"/>
          </p:nvPr>
        </p:nvSpPr>
        <p:spPr/>
        <p:txBody>
          <a:bodyPr/>
          <a:lstStyle/>
          <a:p>
            <a:fld id="{9D5EA383-B370-4888-98D0-CE5098CBE9D1}" type="datetimeFigureOut">
              <a:rPr lang="en-GB" smtClean="0"/>
              <a:pPr/>
              <a:t>04/06/2020</a:t>
            </a:fld>
            <a:endParaRPr lang="en-GB"/>
          </a:p>
        </p:txBody>
      </p:sp>
      <p:sp>
        <p:nvSpPr>
          <p:cNvPr id="5" name="Footer Placeholder 4">
            <a:extLst>
              <a:ext uri="{FF2B5EF4-FFF2-40B4-BE49-F238E27FC236}">
                <a16:creationId xmlns:a16="http://schemas.microsoft.com/office/drawing/2014/main" id="{A8487C39-06D7-41AB-8EB2-DCD1DAF8BC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D5C2B8-EA75-4F09-A0C0-C0923590489E}"/>
              </a:ext>
            </a:extLst>
          </p:cNvPr>
          <p:cNvSpPr>
            <a:spLocks noGrp="1"/>
          </p:cNvSpPr>
          <p:nvPr>
            <p:ph type="sldNum" sz="quarter" idx="12"/>
          </p:nvPr>
        </p:nvSpPr>
        <p:spPr/>
        <p:txBody>
          <a:bodyPr/>
          <a:lstStyle/>
          <a:p>
            <a:fld id="{91EC2EA5-1D36-41DD-822B-1F766A50B7BF}" type="slidenum">
              <a:rPr lang="en-GB" smtClean="0"/>
              <a:pPr/>
              <a:t>‹#›</a:t>
            </a:fld>
            <a:endParaRPr lang="en-GB"/>
          </a:p>
        </p:txBody>
      </p:sp>
    </p:spTree>
    <p:extLst>
      <p:ext uri="{BB962C8B-B14F-4D97-AF65-F5344CB8AC3E}">
        <p14:creationId xmlns:p14="http://schemas.microsoft.com/office/powerpoint/2010/main" val="351559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894E3-4CA6-4915-B33C-3637F05691A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2FCBD5C-3830-4247-9C32-3E9D2FDDD3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768CAE8-E937-400A-8FEC-95788B09C1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104B0E1-A474-46AE-9DF9-AB74A1BA45CD}"/>
              </a:ext>
            </a:extLst>
          </p:cNvPr>
          <p:cNvSpPr>
            <a:spLocks noGrp="1"/>
          </p:cNvSpPr>
          <p:nvPr>
            <p:ph type="dt" sz="half" idx="10"/>
          </p:nvPr>
        </p:nvSpPr>
        <p:spPr/>
        <p:txBody>
          <a:bodyPr/>
          <a:lstStyle/>
          <a:p>
            <a:fld id="{9D5EA383-B370-4888-98D0-CE5098CBE9D1}" type="datetimeFigureOut">
              <a:rPr lang="en-GB" smtClean="0"/>
              <a:pPr/>
              <a:t>04/06/2020</a:t>
            </a:fld>
            <a:endParaRPr lang="en-GB"/>
          </a:p>
        </p:txBody>
      </p:sp>
      <p:sp>
        <p:nvSpPr>
          <p:cNvPr id="6" name="Footer Placeholder 5">
            <a:extLst>
              <a:ext uri="{FF2B5EF4-FFF2-40B4-BE49-F238E27FC236}">
                <a16:creationId xmlns:a16="http://schemas.microsoft.com/office/drawing/2014/main" id="{01A0F10E-8FC3-463F-8FDA-C3894FB14D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E8C2B1-98D1-4BBD-AADA-C32D4CD168A3}"/>
              </a:ext>
            </a:extLst>
          </p:cNvPr>
          <p:cNvSpPr>
            <a:spLocks noGrp="1"/>
          </p:cNvSpPr>
          <p:nvPr>
            <p:ph type="sldNum" sz="quarter" idx="12"/>
          </p:nvPr>
        </p:nvSpPr>
        <p:spPr/>
        <p:txBody>
          <a:bodyPr/>
          <a:lstStyle/>
          <a:p>
            <a:fld id="{91EC2EA5-1D36-41DD-822B-1F766A50B7BF}" type="slidenum">
              <a:rPr lang="en-GB" smtClean="0"/>
              <a:pPr/>
              <a:t>‹#›</a:t>
            </a:fld>
            <a:endParaRPr lang="en-GB"/>
          </a:p>
        </p:txBody>
      </p:sp>
    </p:spTree>
    <p:extLst>
      <p:ext uri="{BB962C8B-B14F-4D97-AF65-F5344CB8AC3E}">
        <p14:creationId xmlns:p14="http://schemas.microsoft.com/office/powerpoint/2010/main" val="1857556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6DDE0-3819-45BA-894D-2FA707C272E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2232EC3-873C-4309-8113-31D99749D4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514284-E8D6-4948-A5C4-E7C9E377E8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227C721-CEB6-4A26-8E03-A78732F0D3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3C111D-6F59-4367-B7E1-C9B24AECBE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8CBD5AE-6396-4FE7-9802-E6687C5475EE}"/>
              </a:ext>
            </a:extLst>
          </p:cNvPr>
          <p:cNvSpPr>
            <a:spLocks noGrp="1"/>
          </p:cNvSpPr>
          <p:nvPr>
            <p:ph type="dt" sz="half" idx="10"/>
          </p:nvPr>
        </p:nvSpPr>
        <p:spPr/>
        <p:txBody>
          <a:bodyPr/>
          <a:lstStyle/>
          <a:p>
            <a:fld id="{9D5EA383-B370-4888-98D0-CE5098CBE9D1}" type="datetimeFigureOut">
              <a:rPr lang="en-GB" smtClean="0"/>
              <a:pPr/>
              <a:t>04/06/2020</a:t>
            </a:fld>
            <a:endParaRPr lang="en-GB"/>
          </a:p>
        </p:txBody>
      </p:sp>
      <p:sp>
        <p:nvSpPr>
          <p:cNvPr id="8" name="Footer Placeholder 7">
            <a:extLst>
              <a:ext uri="{FF2B5EF4-FFF2-40B4-BE49-F238E27FC236}">
                <a16:creationId xmlns:a16="http://schemas.microsoft.com/office/drawing/2014/main" id="{614FE5E8-7195-43A6-B6F6-AA55D3BC695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1376425-740D-4319-9755-9AA84FF5D846}"/>
              </a:ext>
            </a:extLst>
          </p:cNvPr>
          <p:cNvSpPr>
            <a:spLocks noGrp="1"/>
          </p:cNvSpPr>
          <p:nvPr>
            <p:ph type="sldNum" sz="quarter" idx="12"/>
          </p:nvPr>
        </p:nvSpPr>
        <p:spPr/>
        <p:txBody>
          <a:bodyPr/>
          <a:lstStyle/>
          <a:p>
            <a:fld id="{91EC2EA5-1D36-41DD-822B-1F766A50B7BF}" type="slidenum">
              <a:rPr lang="en-GB" smtClean="0"/>
              <a:pPr/>
              <a:t>‹#›</a:t>
            </a:fld>
            <a:endParaRPr lang="en-GB"/>
          </a:p>
        </p:txBody>
      </p:sp>
    </p:spTree>
    <p:extLst>
      <p:ext uri="{BB962C8B-B14F-4D97-AF65-F5344CB8AC3E}">
        <p14:creationId xmlns:p14="http://schemas.microsoft.com/office/powerpoint/2010/main" val="1235977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5E9BA-D7A8-4637-A7BB-5EE435EDE1B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8B4F845-BD12-4BC5-8DE2-2F7D4EB0113B}"/>
              </a:ext>
            </a:extLst>
          </p:cNvPr>
          <p:cNvSpPr>
            <a:spLocks noGrp="1"/>
          </p:cNvSpPr>
          <p:nvPr>
            <p:ph type="dt" sz="half" idx="10"/>
          </p:nvPr>
        </p:nvSpPr>
        <p:spPr/>
        <p:txBody>
          <a:bodyPr/>
          <a:lstStyle/>
          <a:p>
            <a:fld id="{9D5EA383-B370-4888-98D0-CE5098CBE9D1}" type="datetimeFigureOut">
              <a:rPr lang="en-GB" smtClean="0"/>
              <a:pPr/>
              <a:t>04/06/2020</a:t>
            </a:fld>
            <a:endParaRPr lang="en-GB"/>
          </a:p>
        </p:txBody>
      </p:sp>
      <p:sp>
        <p:nvSpPr>
          <p:cNvPr id="4" name="Footer Placeholder 3">
            <a:extLst>
              <a:ext uri="{FF2B5EF4-FFF2-40B4-BE49-F238E27FC236}">
                <a16:creationId xmlns:a16="http://schemas.microsoft.com/office/drawing/2014/main" id="{C71172E2-DEDA-4E1C-A8FB-021618BEB35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4B6C2F0-CA74-430C-8C61-3FEC5CE40F73}"/>
              </a:ext>
            </a:extLst>
          </p:cNvPr>
          <p:cNvSpPr>
            <a:spLocks noGrp="1"/>
          </p:cNvSpPr>
          <p:nvPr>
            <p:ph type="sldNum" sz="quarter" idx="12"/>
          </p:nvPr>
        </p:nvSpPr>
        <p:spPr/>
        <p:txBody>
          <a:bodyPr/>
          <a:lstStyle/>
          <a:p>
            <a:fld id="{91EC2EA5-1D36-41DD-822B-1F766A50B7BF}" type="slidenum">
              <a:rPr lang="en-GB" smtClean="0"/>
              <a:pPr/>
              <a:t>‹#›</a:t>
            </a:fld>
            <a:endParaRPr lang="en-GB"/>
          </a:p>
        </p:txBody>
      </p:sp>
    </p:spTree>
    <p:extLst>
      <p:ext uri="{BB962C8B-B14F-4D97-AF65-F5344CB8AC3E}">
        <p14:creationId xmlns:p14="http://schemas.microsoft.com/office/powerpoint/2010/main" val="2083595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7BFEE3-5C41-4991-B4B2-8E34530D037A}"/>
              </a:ext>
            </a:extLst>
          </p:cNvPr>
          <p:cNvSpPr>
            <a:spLocks noGrp="1"/>
          </p:cNvSpPr>
          <p:nvPr>
            <p:ph type="dt" sz="half" idx="10"/>
          </p:nvPr>
        </p:nvSpPr>
        <p:spPr/>
        <p:txBody>
          <a:bodyPr/>
          <a:lstStyle/>
          <a:p>
            <a:fld id="{9D5EA383-B370-4888-98D0-CE5098CBE9D1}" type="datetimeFigureOut">
              <a:rPr lang="en-GB" smtClean="0"/>
              <a:pPr/>
              <a:t>04/06/2020</a:t>
            </a:fld>
            <a:endParaRPr lang="en-GB"/>
          </a:p>
        </p:txBody>
      </p:sp>
      <p:sp>
        <p:nvSpPr>
          <p:cNvPr id="3" name="Footer Placeholder 2">
            <a:extLst>
              <a:ext uri="{FF2B5EF4-FFF2-40B4-BE49-F238E27FC236}">
                <a16:creationId xmlns:a16="http://schemas.microsoft.com/office/drawing/2014/main" id="{589668F0-5B47-4D3B-BBC2-6BF8B9B3166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36387D6-05BA-4485-86D1-4D59D89C9ED3}"/>
              </a:ext>
            </a:extLst>
          </p:cNvPr>
          <p:cNvSpPr>
            <a:spLocks noGrp="1"/>
          </p:cNvSpPr>
          <p:nvPr>
            <p:ph type="sldNum" sz="quarter" idx="12"/>
          </p:nvPr>
        </p:nvSpPr>
        <p:spPr/>
        <p:txBody>
          <a:bodyPr/>
          <a:lstStyle/>
          <a:p>
            <a:fld id="{91EC2EA5-1D36-41DD-822B-1F766A50B7BF}" type="slidenum">
              <a:rPr lang="en-GB" smtClean="0"/>
              <a:pPr/>
              <a:t>‹#›</a:t>
            </a:fld>
            <a:endParaRPr lang="en-GB"/>
          </a:p>
        </p:txBody>
      </p:sp>
    </p:spTree>
    <p:extLst>
      <p:ext uri="{BB962C8B-B14F-4D97-AF65-F5344CB8AC3E}">
        <p14:creationId xmlns:p14="http://schemas.microsoft.com/office/powerpoint/2010/main" val="280572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0D691-BC31-4EBF-A6C8-01324A36C3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793F752-B53F-4DD9-8C78-7970612219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03372BE-AD40-494E-8683-DC8C8EBA77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9B5363-44DA-4B4B-AF82-96E6A48ED262}"/>
              </a:ext>
            </a:extLst>
          </p:cNvPr>
          <p:cNvSpPr>
            <a:spLocks noGrp="1"/>
          </p:cNvSpPr>
          <p:nvPr>
            <p:ph type="dt" sz="half" idx="10"/>
          </p:nvPr>
        </p:nvSpPr>
        <p:spPr/>
        <p:txBody>
          <a:bodyPr/>
          <a:lstStyle/>
          <a:p>
            <a:fld id="{9D5EA383-B370-4888-98D0-CE5098CBE9D1}" type="datetimeFigureOut">
              <a:rPr lang="en-GB" smtClean="0"/>
              <a:pPr/>
              <a:t>04/06/2020</a:t>
            </a:fld>
            <a:endParaRPr lang="en-GB"/>
          </a:p>
        </p:txBody>
      </p:sp>
      <p:sp>
        <p:nvSpPr>
          <p:cNvPr id="6" name="Footer Placeholder 5">
            <a:extLst>
              <a:ext uri="{FF2B5EF4-FFF2-40B4-BE49-F238E27FC236}">
                <a16:creationId xmlns:a16="http://schemas.microsoft.com/office/drawing/2014/main" id="{258E2C3B-45BB-4AF5-8FEB-8710793755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D3A9896-910B-458B-A03E-7A6A6B971FB0}"/>
              </a:ext>
            </a:extLst>
          </p:cNvPr>
          <p:cNvSpPr>
            <a:spLocks noGrp="1"/>
          </p:cNvSpPr>
          <p:nvPr>
            <p:ph type="sldNum" sz="quarter" idx="12"/>
          </p:nvPr>
        </p:nvSpPr>
        <p:spPr/>
        <p:txBody>
          <a:bodyPr/>
          <a:lstStyle/>
          <a:p>
            <a:fld id="{91EC2EA5-1D36-41DD-822B-1F766A50B7BF}" type="slidenum">
              <a:rPr lang="en-GB" smtClean="0"/>
              <a:pPr/>
              <a:t>‹#›</a:t>
            </a:fld>
            <a:endParaRPr lang="en-GB"/>
          </a:p>
        </p:txBody>
      </p:sp>
    </p:spTree>
    <p:extLst>
      <p:ext uri="{BB962C8B-B14F-4D97-AF65-F5344CB8AC3E}">
        <p14:creationId xmlns:p14="http://schemas.microsoft.com/office/powerpoint/2010/main" val="659027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22FBB-CEAB-4C1D-A13C-3DE0E4BA97A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002A8AA-8B50-441B-A0DD-279948C6F3A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46239D-6751-4D42-B46F-4B60462D20D2}"/>
              </a:ext>
            </a:extLst>
          </p:cNvPr>
          <p:cNvSpPr>
            <a:spLocks noGrp="1"/>
          </p:cNvSpPr>
          <p:nvPr>
            <p:ph type="dt" sz="half" idx="10"/>
          </p:nvPr>
        </p:nvSpPr>
        <p:spPr/>
        <p:txBody>
          <a:bodyPr/>
          <a:lstStyle/>
          <a:p>
            <a:fld id="{D6F8AD92-738A-42A0-98A7-9609477098E0}" type="datetimeFigureOut">
              <a:rPr lang="en-GB" smtClean="0"/>
              <a:t>04/06/2020</a:t>
            </a:fld>
            <a:endParaRPr lang="en-GB"/>
          </a:p>
        </p:txBody>
      </p:sp>
      <p:sp>
        <p:nvSpPr>
          <p:cNvPr id="5" name="Footer Placeholder 4">
            <a:extLst>
              <a:ext uri="{FF2B5EF4-FFF2-40B4-BE49-F238E27FC236}">
                <a16:creationId xmlns:a16="http://schemas.microsoft.com/office/drawing/2014/main" id="{8A388000-BCE5-4AA2-86B6-CA18EA9227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2DC352-640E-4F99-BEBD-C50DC4D08E38}"/>
              </a:ext>
            </a:extLst>
          </p:cNvPr>
          <p:cNvSpPr>
            <a:spLocks noGrp="1"/>
          </p:cNvSpPr>
          <p:nvPr>
            <p:ph type="sldNum" sz="quarter" idx="12"/>
          </p:nvPr>
        </p:nvSpPr>
        <p:spPr/>
        <p:txBody>
          <a:bodyPr/>
          <a:lstStyle/>
          <a:p>
            <a:fld id="{A63A18CB-2C98-42E2-BB09-C3B1CDE98F2D}" type="slidenum">
              <a:rPr lang="en-GB" smtClean="0"/>
              <a:t>‹#›</a:t>
            </a:fld>
            <a:endParaRPr lang="en-GB"/>
          </a:p>
        </p:txBody>
      </p:sp>
    </p:spTree>
    <p:extLst>
      <p:ext uri="{BB962C8B-B14F-4D97-AF65-F5344CB8AC3E}">
        <p14:creationId xmlns:p14="http://schemas.microsoft.com/office/powerpoint/2010/main" val="23857307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A7261-19A9-4F79-A18A-CD60B40CC8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339DED2-05F4-4535-BB33-03A55D1BB3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0AB2B09-ECDE-4EC2-ABFD-800FD4A6E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F6D336-C91F-4050-8F74-9F409EAA542E}"/>
              </a:ext>
            </a:extLst>
          </p:cNvPr>
          <p:cNvSpPr>
            <a:spLocks noGrp="1"/>
          </p:cNvSpPr>
          <p:nvPr>
            <p:ph type="dt" sz="half" idx="10"/>
          </p:nvPr>
        </p:nvSpPr>
        <p:spPr/>
        <p:txBody>
          <a:bodyPr/>
          <a:lstStyle/>
          <a:p>
            <a:fld id="{9D5EA383-B370-4888-98D0-CE5098CBE9D1}" type="datetimeFigureOut">
              <a:rPr lang="en-GB" smtClean="0"/>
              <a:pPr/>
              <a:t>04/06/2020</a:t>
            </a:fld>
            <a:endParaRPr lang="en-GB"/>
          </a:p>
        </p:txBody>
      </p:sp>
      <p:sp>
        <p:nvSpPr>
          <p:cNvPr id="6" name="Footer Placeholder 5">
            <a:extLst>
              <a:ext uri="{FF2B5EF4-FFF2-40B4-BE49-F238E27FC236}">
                <a16:creationId xmlns:a16="http://schemas.microsoft.com/office/drawing/2014/main" id="{2B07ED60-05F6-4BDE-B831-56590813A07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FB8A0BD-6199-493F-A1B0-D300DB484373}"/>
              </a:ext>
            </a:extLst>
          </p:cNvPr>
          <p:cNvSpPr>
            <a:spLocks noGrp="1"/>
          </p:cNvSpPr>
          <p:nvPr>
            <p:ph type="sldNum" sz="quarter" idx="12"/>
          </p:nvPr>
        </p:nvSpPr>
        <p:spPr/>
        <p:txBody>
          <a:bodyPr/>
          <a:lstStyle/>
          <a:p>
            <a:fld id="{91EC2EA5-1D36-41DD-822B-1F766A50B7BF}" type="slidenum">
              <a:rPr lang="en-GB" smtClean="0"/>
              <a:pPr/>
              <a:t>‹#›</a:t>
            </a:fld>
            <a:endParaRPr lang="en-GB"/>
          </a:p>
        </p:txBody>
      </p:sp>
    </p:spTree>
    <p:extLst>
      <p:ext uri="{BB962C8B-B14F-4D97-AF65-F5344CB8AC3E}">
        <p14:creationId xmlns:p14="http://schemas.microsoft.com/office/powerpoint/2010/main" val="1979928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31B91-F7F9-4651-87E3-95167904143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A9A3B11-AAB3-4E33-B5C5-2FB3F9D619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71948F-680A-4F3D-9131-25D9C49A89D7}"/>
              </a:ext>
            </a:extLst>
          </p:cNvPr>
          <p:cNvSpPr>
            <a:spLocks noGrp="1"/>
          </p:cNvSpPr>
          <p:nvPr>
            <p:ph type="dt" sz="half" idx="10"/>
          </p:nvPr>
        </p:nvSpPr>
        <p:spPr/>
        <p:txBody>
          <a:bodyPr/>
          <a:lstStyle/>
          <a:p>
            <a:fld id="{9D5EA383-B370-4888-98D0-CE5098CBE9D1}" type="datetimeFigureOut">
              <a:rPr lang="en-GB" smtClean="0"/>
              <a:pPr/>
              <a:t>04/06/2020</a:t>
            </a:fld>
            <a:endParaRPr lang="en-GB"/>
          </a:p>
        </p:txBody>
      </p:sp>
      <p:sp>
        <p:nvSpPr>
          <p:cNvPr id="5" name="Footer Placeholder 4">
            <a:extLst>
              <a:ext uri="{FF2B5EF4-FFF2-40B4-BE49-F238E27FC236}">
                <a16:creationId xmlns:a16="http://schemas.microsoft.com/office/drawing/2014/main" id="{D7659028-54EF-4D1C-99B7-6BE14B3D37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EF0F49-DB4C-479C-BF8A-BDE5E16F4EF0}"/>
              </a:ext>
            </a:extLst>
          </p:cNvPr>
          <p:cNvSpPr>
            <a:spLocks noGrp="1"/>
          </p:cNvSpPr>
          <p:nvPr>
            <p:ph type="sldNum" sz="quarter" idx="12"/>
          </p:nvPr>
        </p:nvSpPr>
        <p:spPr/>
        <p:txBody>
          <a:bodyPr/>
          <a:lstStyle/>
          <a:p>
            <a:fld id="{91EC2EA5-1D36-41DD-822B-1F766A50B7BF}" type="slidenum">
              <a:rPr lang="en-GB" smtClean="0"/>
              <a:pPr/>
              <a:t>‹#›</a:t>
            </a:fld>
            <a:endParaRPr lang="en-GB"/>
          </a:p>
        </p:txBody>
      </p:sp>
    </p:spTree>
    <p:extLst>
      <p:ext uri="{BB962C8B-B14F-4D97-AF65-F5344CB8AC3E}">
        <p14:creationId xmlns:p14="http://schemas.microsoft.com/office/powerpoint/2010/main" val="24018983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09FC11-CAC1-45EA-A45A-44960251C7A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DD800AE-4643-4E75-BDCD-F07931B199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A76016-F5E1-4E59-85E1-953E0C646FEC}"/>
              </a:ext>
            </a:extLst>
          </p:cNvPr>
          <p:cNvSpPr>
            <a:spLocks noGrp="1"/>
          </p:cNvSpPr>
          <p:nvPr>
            <p:ph type="dt" sz="half" idx="10"/>
          </p:nvPr>
        </p:nvSpPr>
        <p:spPr/>
        <p:txBody>
          <a:bodyPr/>
          <a:lstStyle/>
          <a:p>
            <a:fld id="{9D5EA383-B370-4888-98D0-CE5098CBE9D1}" type="datetimeFigureOut">
              <a:rPr lang="en-GB" smtClean="0"/>
              <a:pPr/>
              <a:t>04/06/2020</a:t>
            </a:fld>
            <a:endParaRPr lang="en-GB"/>
          </a:p>
        </p:txBody>
      </p:sp>
      <p:sp>
        <p:nvSpPr>
          <p:cNvPr id="5" name="Footer Placeholder 4">
            <a:extLst>
              <a:ext uri="{FF2B5EF4-FFF2-40B4-BE49-F238E27FC236}">
                <a16:creationId xmlns:a16="http://schemas.microsoft.com/office/drawing/2014/main" id="{24FC5249-8AFC-43C3-9B8E-59781E1FCA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8765A6-5EC6-488F-836E-F6F6FDA7E088}"/>
              </a:ext>
            </a:extLst>
          </p:cNvPr>
          <p:cNvSpPr>
            <a:spLocks noGrp="1"/>
          </p:cNvSpPr>
          <p:nvPr>
            <p:ph type="sldNum" sz="quarter" idx="12"/>
          </p:nvPr>
        </p:nvSpPr>
        <p:spPr/>
        <p:txBody>
          <a:bodyPr/>
          <a:lstStyle/>
          <a:p>
            <a:fld id="{91EC2EA5-1D36-41DD-822B-1F766A50B7BF}" type="slidenum">
              <a:rPr lang="en-GB" smtClean="0"/>
              <a:pPr/>
              <a:t>‹#›</a:t>
            </a:fld>
            <a:endParaRPr lang="en-GB"/>
          </a:p>
        </p:txBody>
      </p:sp>
    </p:spTree>
    <p:extLst>
      <p:ext uri="{BB962C8B-B14F-4D97-AF65-F5344CB8AC3E}">
        <p14:creationId xmlns:p14="http://schemas.microsoft.com/office/powerpoint/2010/main" val="16127678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44825"/>
            <a:ext cx="10363200" cy="1470025"/>
          </a:xfrm>
        </p:spPr>
        <p:txBody>
          <a:bodyPr>
            <a:normAutofit/>
          </a:bodyPr>
          <a:lstStyle>
            <a:lvl1pPr>
              <a:defRPr sz="4000">
                <a:solidFill>
                  <a:srgbClr val="0D4D87"/>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p:cNvSpPr>
            <a:spLocks noGrp="1"/>
          </p:cNvSpPr>
          <p:nvPr>
            <p:ph type="subTitle" idx="1"/>
          </p:nvPr>
        </p:nvSpPr>
        <p:spPr>
          <a:xfrm>
            <a:off x="1871531" y="3501008"/>
            <a:ext cx="8534400" cy="1752600"/>
          </a:xfrm>
        </p:spPr>
        <p:txBody>
          <a:bodyPr>
            <a:normAutofit/>
          </a:bodyPr>
          <a:lstStyle>
            <a:lvl1pPr marL="0" indent="0" algn="ctr">
              <a:buNone/>
              <a:defRPr sz="2800">
                <a:solidFill>
                  <a:srgbClr val="800080"/>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4" name="Date Placeholder 3"/>
          <p:cNvSpPr>
            <a:spLocks noGrp="1"/>
          </p:cNvSpPr>
          <p:nvPr>
            <p:ph type="dt" sz="half" idx="10"/>
          </p:nvPr>
        </p:nvSpPr>
        <p:spPr/>
        <p:txBody>
          <a:bodyPr/>
          <a:lstStyle/>
          <a:p>
            <a:fld id="{74BE93F6-761D-4936-828F-B71159724900}" type="datetimeFigureOut">
              <a:rPr lang="en-GB" smtClean="0"/>
              <a:t>04/06/2020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18B37C-B590-48AE-91F4-351EB3F8E793}" type="slidenum">
              <a:rPr lang="en-GB" smtClean="0"/>
              <a:t>‹#›</a:t>
            </a:fld>
            <a:endParaRPr lang="en-GB"/>
          </a:p>
        </p:txBody>
      </p:sp>
      <p:pic>
        <p:nvPicPr>
          <p:cNvPr id="7" name="Picture 2" descr="C:\Users\donna.lennon\AppData\Local\Microsoft\Windows\Temporary Internet Files\Content.Outlook\PWTMF0VE\Powerpoint-01 (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5361432"/>
            <a:ext cx="12192000" cy="14965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76054" y="111580"/>
            <a:ext cx="2208245" cy="601591"/>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68342" y="116631"/>
            <a:ext cx="2930137" cy="735289"/>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6702" y="233728"/>
            <a:ext cx="3144989" cy="427131"/>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695733" y="60558"/>
            <a:ext cx="2592288" cy="757140"/>
          </a:xfrm>
          <a:prstGeom prst="rect">
            <a:avLst/>
          </a:prstGeom>
        </p:spPr>
      </p:pic>
    </p:spTree>
    <p:extLst>
      <p:ext uri="{BB962C8B-B14F-4D97-AF65-F5344CB8AC3E}">
        <p14:creationId xmlns:p14="http://schemas.microsoft.com/office/powerpoint/2010/main" val="25423650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74BE93F6-761D-4936-828F-B71159724900}" type="datetimeFigureOut">
              <a:rPr lang="en-GB" smtClean="0"/>
              <a:t>04/06/2020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18B37C-B590-48AE-91F4-351EB3F8E793}" type="slidenum">
              <a:rPr lang="en-GB" smtClean="0"/>
              <a:t>‹#›</a:t>
            </a:fld>
            <a:endParaRPr lang="en-GB"/>
          </a:p>
        </p:txBody>
      </p:sp>
    </p:spTree>
    <p:extLst>
      <p:ext uri="{BB962C8B-B14F-4D97-AF65-F5344CB8AC3E}">
        <p14:creationId xmlns:p14="http://schemas.microsoft.com/office/powerpoint/2010/main" val="9446974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BE93F6-761D-4936-828F-B71159724900}" type="datetimeFigureOut">
              <a:rPr lang="en-GB" smtClean="0"/>
              <a:t>04/06/2020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18B37C-B590-48AE-91F4-351EB3F8E793}" type="slidenum">
              <a:rPr lang="en-GB" smtClean="0"/>
              <a:t>‹#›</a:t>
            </a:fld>
            <a:endParaRPr lang="en-GB"/>
          </a:p>
        </p:txBody>
      </p:sp>
    </p:spTree>
    <p:extLst>
      <p:ext uri="{BB962C8B-B14F-4D97-AF65-F5344CB8AC3E}">
        <p14:creationId xmlns:p14="http://schemas.microsoft.com/office/powerpoint/2010/main" val="28185052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74BE93F6-761D-4936-828F-B71159724900}" type="datetimeFigureOut">
              <a:rPr lang="en-GB" smtClean="0"/>
              <a:t>04/06/2020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18B37C-B590-48AE-91F4-351EB3F8E793}" type="slidenum">
              <a:rPr lang="en-GB" smtClean="0"/>
              <a:t>‹#›</a:t>
            </a:fld>
            <a:endParaRPr lang="en-GB"/>
          </a:p>
        </p:txBody>
      </p:sp>
    </p:spTree>
    <p:extLst>
      <p:ext uri="{BB962C8B-B14F-4D97-AF65-F5344CB8AC3E}">
        <p14:creationId xmlns:p14="http://schemas.microsoft.com/office/powerpoint/2010/main" val="11006217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p:cNvSpPr>
            <a:spLocks noGrp="1"/>
          </p:cNvSpPr>
          <p:nvPr>
            <p:ph type="dt" sz="half" idx="10"/>
          </p:nvPr>
        </p:nvSpPr>
        <p:spPr/>
        <p:txBody>
          <a:bodyPr/>
          <a:lstStyle/>
          <a:p>
            <a:fld id="{74BE93F6-761D-4936-828F-B71159724900}" type="datetimeFigureOut">
              <a:rPr lang="en-GB" smtClean="0"/>
              <a:t>04/06/2020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C18B37C-B590-48AE-91F4-351EB3F8E793}" type="slidenum">
              <a:rPr lang="en-GB" smtClean="0"/>
              <a:t>‹#›</a:t>
            </a:fld>
            <a:endParaRPr lang="en-GB"/>
          </a:p>
        </p:txBody>
      </p:sp>
    </p:spTree>
    <p:extLst>
      <p:ext uri="{BB962C8B-B14F-4D97-AF65-F5344CB8AC3E}">
        <p14:creationId xmlns:p14="http://schemas.microsoft.com/office/powerpoint/2010/main" val="2732658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74BE93F6-761D-4936-828F-B71159724900}" type="datetimeFigureOut">
              <a:rPr lang="en-GB" smtClean="0"/>
              <a:t>04/06/2020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C18B37C-B590-48AE-91F4-351EB3F8E793}" type="slidenum">
              <a:rPr lang="en-GB" smtClean="0"/>
              <a:t>‹#›</a:t>
            </a:fld>
            <a:endParaRPr lang="en-GB"/>
          </a:p>
        </p:txBody>
      </p:sp>
    </p:spTree>
    <p:extLst>
      <p:ext uri="{BB962C8B-B14F-4D97-AF65-F5344CB8AC3E}">
        <p14:creationId xmlns:p14="http://schemas.microsoft.com/office/powerpoint/2010/main" val="18583785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BE93F6-761D-4936-828F-B71159724900}" type="datetimeFigureOut">
              <a:rPr lang="en-GB" smtClean="0"/>
              <a:t>04/06/2020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C18B37C-B590-48AE-91F4-351EB3F8E793}" type="slidenum">
              <a:rPr lang="en-GB" smtClean="0"/>
              <a:t>‹#›</a:t>
            </a:fld>
            <a:endParaRPr lang="en-GB"/>
          </a:p>
        </p:txBody>
      </p:sp>
    </p:spTree>
    <p:extLst>
      <p:ext uri="{BB962C8B-B14F-4D97-AF65-F5344CB8AC3E}">
        <p14:creationId xmlns:p14="http://schemas.microsoft.com/office/powerpoint/2010/main" val="2461589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EB858-05C1-4757-AF76-807581F41F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FE8679D-B909-4065-B9A4-687E4299D1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E97D035-7610-4D30-AEFC-B97BF6ADD53A}"/>
              </a:ext>
            </a:extLst>
          </p:cNvPr>
          <p:cNvSpPr>
            <a:spLocks noGrp="1"/>
          </p:cNvSpPr>
          <p:nvPr>
            <p:ph type="dt" sz="half" idx="10"/>
          </p:nvPr>
        </p:nvSpPr>
        <p:spPr/>
        <p:txBody>
          <a:bodyPr/>
          <a:lstStyle/>
          <a:p>
            <a:fld id="{D6F8AD92-738A-42A0-98A7-9609477098E0}" type="datetimeFigureOut">
              <a:rPr lang="en-GB" smtClean="0"/>
              <a:t>04/06/2020</a:t>
            </a:fld>
            <a:endParaRPr lang="en-GB"/>
          </a:p>
        </p:txBody>
      </p:sp>
      <p:sp>
        <p:nvSpPr>
          <p:cNvPr id="5" name="Footer Placeholder 4">
            <a:extLst>
              <a:ext uri="{FF2B5EF4-FFF2-40B4-BE49-F238E27FC236}">
                <a16:creationId xmlns:a16="http://schemas.microsoft.com/office/drawing/2014/main" id="{11AEF24A-D62B-4866-B30F-114075CB30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2CB68A-2F9D-4C93-92DB-94C607B5A4EE}"/>
              </a:ext>
            </a:extLst>
          </p:cNvPr>
          <p:cNvSpPr>
            <a:spLocks noGrp="1"/>
          </p:cNvSpPr>
          <p:nvPr>
            <p:ph type="sldNum" sz="quarter" idx="12"/>
          </p:nvPr>
        </p:nvSpPr>
        <p:spPr/>
        <p:txBody>
          <a:bodyPr/>
          <a:lstStyle/>
          <a:p>
            <a:fld id="{A63A18CB-2C98-42E2-BB09-C3B1CDE98F2D}" type="slidenum">
              <a:rPr lang="en-GB" smtClean="0"/>
              <a:t>‹#›</a:t>
            </a:fld>
            <a:endParaRPr lang="en-GB"/>
          </a:p>
        </p:txBody>
      </p:sp>
    </p:spTree>
    <p:extLst>
      <p:ext uri="{BB962C8B-B14F-4D97-AF65-F5344CB8AC3E}">
        <p14:creationId xmlns:p14="http://schemas.microsoft.com/office/powerpoint/2010/main" val="34147363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BE93F6-761D-4936-828F-B71159724900}" type="datetimeFigureOut">
              <a:rPr lang="en-GB" smtClean="0"/>
              <a:t>04/06/2020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18B37C-B590-48AE-91F4-351EB3F8E793}" type="slidenum">
              <a:rPr lang="en-GB" smtClean="0"/>
              <a:t>‹#›</a:t>
            </a:fld>
            <a:endParaRPr lang="en-GB"/>
          </a:p>
        </p:txBody>
      </p:sp>
    </p:spTree>
    <p:extLst>
      <p:ext uri="{BB962C8B-B14F-4D97-AF65-F5344CB8AC3E}">
        <p14:creationId xmlns:p14="http://schemas.microsoft.com/office/powerpoint/2010/main" val="35233649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BE93F6-761D-4936-828F-B71159724900}" type="datetimeFigureOut">
              <a:rPr lang="en-GB" smtClean="0"/>
              <a:t>04/06/2020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18B37C-B590-48AE-91F4-351EB3F8E793}" type="slidenum">
              <a:rPr lang="en-GB" smtClean="0"/>
              <a:t>‹#›</a:t>
            </a:fld>
            <a:endParaRPr lang="en-GB"/>
          </a:p>
        </p:txBody>
      </p:sp>
    </p:spTree>
    <p:extLst>
      <p:ext uri="{BB962C8B-B14F-4D97-AF65-F5344CB8AC3E}">
        <p14:creationId xmlns:p14="http://schemas.microsoft.com/office/powerpoint/2010/main" val="2635820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4BE93F6-761D-4936-828F-B71159724900}" type="datetimeFigureOut">
              <a:rPr lang="en-GB" smtClean="0"/>
              <a:t>04/06/2020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18B37C-B590-48AE-91F4-351EB3F8E793}" type="slidenum">
              <a:rPr lang="en-GB" smtClean="0"/>
              <a:t>‹#›</a:t>
            </a:fld>
            <a:endParaRPr lang="en-GB"/>
          </a:p>
        </p:txBody>
      </p:sp>
    </p:spTree>
    <p:extLst>
      <p:ext uri="{BB962C8B-B14F-4D97-AF65-F5344CB8AC3E}">
        <p14:creationId xmlns:p14="http://schemas.microsoft.com/office/powerpoint/2010/main" val="16905666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4BE93F6-761D-4936-828F-B71159724900}" type="datetimeFigureOut">
              <a:rPr lang="en-GB" smtClean="0"/>
              <a:t>04/06/2020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18B37C-B590-48AE-91F4-351EB3F8E793}" type="slidenum">
              <a:rPr lang="en-GB" smtClean="0"/>
              <a:t>‹#›</a:t>
            </a:fld>
            <a:endParaRPr lang="en-GB"/>
          </a:p>
        </p:txBody>
      </p:sp>
    </p:spTree>
    <p:extLst>
      <p:ext uri="{BB962C8B-B14F-4D97-AF65-F5344CB8AC3E}">
        <p14:creationId xmlns:p14="http://schemas.microsoft.com/office/powerpoint/2010/main" val="3160528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2E238-18A6-4C1A-A073-B3342A83C5C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64AB318-A9ED-458C-8FF1-56098349D61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EDE7B36-6710-4515-9A7B-D0468D54D45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70B2C4C-5C76-423C-AE96-F3C81FC6025E}"/>
              </a:ext>
            </a:extLst>
          </p:cNvPr>
          <p:cNvSpPr>
            <a:spLocks noGrp="1"/>
          </p:cNvSpPr>
          <p:nvPr>
            <p:ph type="dt" sz="half" idx="10"/>
          </p:nvPr>
        </p:nvSpPr>
        <p:spPr/>
        <p:txBody>
          <a:bodyPr/>
          <a:lstStyle/>
          <a:p>
            <a:fld id="{D6F8AD92-738A-42A0-98A7-9609477098E0}" type="datetimeFigureOut">
              <a:rPr lang="en-GB" smtClean="0"/>
              <a:t>04/06/2020</a:t>
            </a:fld>
            <a:endParaRPr lang="en-GB"/>
          </a:p>
        </p:txBody>
      </p:sp>
      <p:sp>
        <p:nvSpPr>
          <p:cNvPr id="6" name="Footer Placeholder 5">
            <a:extLst>
              <a:ext uri="{FF2B5EF4-FFF2-40B4-BE49-F238E27FC236}">
                <a16:creationId xmlns:a16="http://schemas.microsoft.com/office/drawing/2014/main" id="{8F89625B-425D-4CE2-984D-BC1A2471365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584FCD9-FF06-491B-8975-F1DF096CC085}"/>
              </a:ext>
            </a:extLst>
          </p:cNvPr>
          <p:cNvSpPr>
            <a:spLocks noGrp="1"/>
          </p:cNvSpPr>
          <p:nvPr>
            <p:ph type="sldNum" sz="quarter" idx="12"/>
          </p:nvPr>
        </p:nvSpPr>
        <p:spPr/>
        <p:txBody>
          <a:bodyPr/>
          <a:lstStyle/>
          <a:p>
            <a:fld id="{A63A18CB-2C98-42E2-BB09-C3B1CDE98F2D}" type="slidenum">
              <a:rPr lang="en-GB" smtClean="0"/>
              <a:t>‹#›</a:t>
            </a:fld>
            <a:endParaRPr lang="en-GB"/>
          </a:p>
        </p:txBody>
      </p:sp>
    </p:spTree>
    <p:extLst>
      <p:ext uri="{BB962C8B-B14F-4D97-AF65-F5344CB8AC3E}">
        <p14:creationId xmlns:p14="http://schemas.microsoft.com/office/powerpoint/2010/main" val="2382018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233F4-082E-4C7D-9846-F9EF71DB778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0580512-496E-44BA-9C34-CA776FE0FF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0018F36-B94B-4E58-8812-52BA7919BDC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302E9DB-DD2B-409E-826F-32B62DC293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36A68E1-5FB3-41C3-BE8F-336896C0EC9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0D9F262-EE1A-4AFA-9D52-B551B53FFB77}"/>
              </a:ext>
            </a:extLst>
          </p:cNvPr>
          <p:cNvSpPr>
            <a:spLocks noGrp="1"/>
          </p:cNvSpPr>
          <p:nvPr>
            <p:ph type="dt" sz="half" idx="10"/>
          </p:nvPr>
        </p:nvSpPr>
        <p:spPr/>
        <p:txBody>
          <a:bodyPr/>
          <a:lstStyle/>
          <a:p>
            <a:fld id="{D6F8AD92-738A-42A0-98A7-9609477098E0}" type="datetimeFigureOut">
              <a:rPr lang="en-GB" smtClean="0"/>
              <a:t>04/06/2020</a:t>
            </a:fld>
            <a:endParaRPr lang="en-GB"/>
          </a:p>
        </p:txBody>
      </p:sp>
      <p:sp>
        <p:nvSpPr>
          <p:cNvPr id="8" name="Footer Placeholder 7">
            <a:extLst>
              <a:ext uri="{FF2B5EF4-FFF2-40B4-BE49-F238E27FC236}">
                <a16:creationId xmlns:a16="http://schemas.microsoft.com/office/drawing/2014/main" id="{C8A3CF11-161E-4B4D-A50A-0EC7928CDFF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6D5526D-2C8B-48AD-BEA7-C3C5931EAFD1}"/>
              </a:ext>
            </a:extLst>
          </p:cNvPr>
          <p:cNvSpPr>
            <a:spLocks noGrp="1"/>
          </p:cNvSpPr>
          <p:nvPr>
            <p:ph type="sldNum" sz="quarter" idx="12"/>
          </p:nvPr>
        </p:nvSpPr>
        <p:spPr/>
        <p:txBody>
          <a:bodyPr/>
          <a:lstStyle/>
          <a:p>
            <a:fld id="{A63A18CB-2C98-42E2-BB09-C3B1CDE98F2D}" type="slidenum">
              <a:rPr lang="en-GB" smtClean="0"/>
              <a:t>‹#›</a:t>
            </a:fld>
            <a:endParaRPr lang="en-GB"/>
          </a:p>
        </p:txBody>
      </p:sp>
    </p:spTree>
    <p:extLst>
      <p:ext uri="{BB962C8B-B14F-4D97-AF65-F5344CB8AC3E}">
        <p14:creationId xmlns:p14="http://schemas.microsoft.com/office/powerpoint/2010/main" val="4097170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FFF19-1DE3-41CA-8E04-C5E08251CBA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C9F22CA-6139-440B-9F28-661F437E6246}"/>
              </a:ext>
            </a:extLst>
          </p:cNvPr>
          <p:cNvSpPr>
            <a:spLocks noGrp="1"/>
          </p:cNvSpPr>
          <p:nvPr>
            <p:ph type="dt" sz="half" idx="10"/>
          </p:nvPr>
        </p:nvSpPr>
        <p:spPr/>
        <p:txBody>
          <a:bodyPr/>
          <a:lstStyle/>
          <a:p>
            <a:fld id="{D6F8AD92-738A-42A0-98A7-9609477098E0}" type="datetimeFigureOut">
              <a:rPr lang="en-GB" smtClean="0"/>
              <a:t>04/06/2020</a:t>
            </a:fld>
            <a:endParaRPr lang="en-GB"/>
          </a:p>
        </p:txBody>
      </p:sp>
      <p:sp>
        <p:nvSpPr>
          <p:cNvPr id="4" name="Footer Placeholder 3">
            <a:extLst>
              <a:ext uri="{FF2B5EF4-FFF2-40B4-BE49-F238E27FC236}">
                <a16:creationId xmlns:a16="http://schemas.microsoft.com/office/drawing/2014/main" id="{F39BCD04-17E4-4065-955D-01E220A0819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821CAD6-0B4B-4A8A-A4D8-2C82BA5C4DE3}"/>
              </a:ext>
            </a:extLst>
          </p:cNvPr>
          <p:cNvSpPr>
            <a:spLocks noGrp="1"/>
          </p:cNvSpPr>
          <p:nvPr>
            <p:ph type="sldNum" sz="quarter" idx="12"/>
          </p:nvPr>
        </p:nvSpPr>
        <p:spPr/>
        <p:txBody>
          <a:bodyPr/>
          <a:lstStyle/>
          <a:p>
            <a:fld id="{A63A18CB-2C98-42E2-BB09-C3B1CDE98F2D}" type="slidenum">
              <a:rPr lang="en-GB" smtClean="0"/>
              <a:t>‹#›</a:t>
            </a:fld>
            <a:endParaRPr lang="en-GB"/>
          </a:p>
        </p:txBody>
      </p:sp>
    </p:spTree>
    <p:extLst>
      <p:ext uri="{BB962C8B-B14F-4D97-AF65-F5344CB8AC3E}">
        <p14:creationId xmlns:p14="http://schemas.microsoft.com/office/powerpoint/2010/main" val="11856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FDE7E3-F802-426B-8E6C-0796D42D4708}"/>
              </a:ext>
            </a:extLst>
          </p:cNvPr>
          <p:cNvSpPr>
            <a:spLocks noGrp="1"/>
          </p:cNvSpPr>
          <p:nvPr>
            <p:ph type="dt" sz="half" idx="10"/>
          </p:nvPr>
        </p:nvSpPr>
        <p:spPr/>
        <p:txBody>
          <a:bodyPr/>
          <a:lstStyle/>
          <a:p>
            <a:fld id="{D6F8AD92-738A-42A0-98A7-9609477098E0}" type="datetimeFigureOut">
              <a:rPr lang="en-GB" smtClean="0"/>
              <a:t>04/06/2020</a:t>
            </a:fld>
            <a:endParaRPr lang="en-GB"/>
          </a:p>
        </p:txBody>
      </p:sp>
      <p:sp>
        <p:nvSpPr>
          <p:cNvPr id="3" name="Footer Placeholder 2">
            <a:extLst>
              <a:ext uri="{FF2B5EF4-FFF2-40B4-BE49-F238E27FC236}">
                <a16:creationId xmlns:a16="http://schemas.microsoft.com/office/drawing/2014/main" id="{C77DC7EA-8F1E-461C-9EBD-E81842D1702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2521657-C224-4549-B1CF-E258D9EAD75F}"/>
              </a:ext>
            </a:extLst>
          </p:cNvPr>
          <p:cNvSpPr>
            <a:spLocks noGrp="1"/>
          </p:cNvSpPr>
          <p:nvPr>
            <p:ph type="sldNum" sz="quarter" idx="12"/>
          </p:nvPr>
        </p:nvSpPr>
        <p:spPr/>
        <p:txBody>
          <a:bodyPr/>
          <a:lstStyle/>
          <a:p>
            <a:fld id="{A63A18CB-2C98-42E2-BB09-C3B1CDE98F2D}" type="slidenum">
              <a:rPr lang="en-GB" smtClean="0"/>
              <a:t>‹#›</a:t>
            </a:fld>
            <a:endParaRPr lang="en-GB"/>
          </a:p>
        </p:txBody>
      </p:sp>
    </p:spTree>
    <p:extLst>
      <p:ext uri="{BB962C8B-B14F-4D97-AF65-F5344CB8AC3E}">
        <p14:creationId xmlns:p14="http://schemas.microsoft.com/office/powerpoint/2010/main" val="3446889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2EDF7-EAFF-41A0-BF86-E9AFCB46C0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1B04BAD-F4B2-4CE4-AA01-64B3698466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3D8A00B-F061-4A56-B834-60E3BD2711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6BC36D9-8C84-4358-95D4-98EF3678B644}"/>
              </a:ext>
            </a:extLst>
          </p:cNvPr>
          <p:cNvSpPr>
            <a:spLocks noGrp="1"/>
          </p:cNvSpPr>
          <p:nvPr>
            <p:ph type="dt" sz="half" idx="10"/>
          </p:nvPr>
        </p:nvSpPr>
        <p:spPr/>
        <p:txBody>
          <a:bodyPr/>
          <a:lstStyle/>
          <a:p>
            <a:fld id="{D6F8AD92-738A-42A0-98A7-9609477098E0}" type="datetimeFigureOut">
              <a:rPr lang="en-GB" smtClean="0"/>
              <a:t>04/06/2020</a:t>
            </a:fld>
            <a:endParaRPr lang="en-GB"/>
          </a:p>
        </p:txBody>
      </p:sp>
      <p:sp>
        <p:nvSpPr>
          <p:cNvPr id="6" name="Footer Placeholder 5">
            <a:extLst>
              <a:ext uri="{FF2B5EF4-FFF2-40B4-BE49-F238E27FC236}">
                <a16:creationId xmlns:a16="http://schemas.microsoft.com/office/drawing/2014/main" id="{07457779-96D0-4B21-AAFD-137FA0EA20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8B1072B-53A8-44E6-B401-C1239213A3B5}"/>
              </a:ext>
            </a:extLst>
          </p:cNvPr>
          <p:cNvSpPr>
            <a:spLocks noGrp="1"/>
          </p:cNvSpPr>
          <p:nvPr>
            <p:ph type="sldNum" sz="quarter" idx="12"/>
          </p:nvPr>
        </p:nvSpPr>
        <p:spPr/>
        <p:txBody>
          <a:bodyPr/>
          <a:lstStyle/>
          <a:p>
            <a:fld id="{A63A18CB-2C98-42E2-BB09-C3B1CDE98F2D}" type="slidenum">
              <a:rPr lang="en-GB" smtClean="0"/>
              <a:t>‹#›</a:t>
            </a:fld>
            <a:endParaRPr lang="en-GB"/>
          </a:p>
        </p:txBody>
      </p:sp>
    </p:spTree>
    <p:extLst>
      <p:ext uri="{BB962C8B-B14F-4D97-AF65-F5344CB8AC3E}">
        <p14:creationId xmlns:p14="http://schemas.microsoft.com/office/powerpoint/2010/main" val="3550804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15642-960E-49F0-B70D-9E05C4355B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094B1BA-999C-492B-975E-125526EEA5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26FD231-3E86-4617-9C58-C5EE988A7B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E06AC31-8EE4-4C39-B769-11DA8D014650}"/>
              </a:ext>
            </a:extLst>
          </p:cNvPr>
          <p:cNvSpPr>
            <a:spLocks noGrp="1"/>
          </p:cNvSpPr>
          <p:nvPr>
            <p:ph type="dt" sz="half" idx="10"/>
          </p:nvPr>
        </p:nvSpPr>
        <p:spPr/>
        <p:txBody>
          <a:bodyPr/>
          <a:lstStyle/>
          <a:p>
            <a:fld id="{D6F8AD92-738A-42A0-98A7-9609477098E0}" type="datetimeFigureOut">
              <a:rPr lang="en-GB" smtClean="0"/>
              <a:t>04/06/2020</a:t>
            </a:fld>
            <a:endParaRPr lang="en-GB"/>
          </a:p>
        </p:txBody>
      </p:sp>
      <p:sp>
        <p:nvSpPr>
          <p:cNvPr id="6" name="Footer Placeholder 5">
            <a:extLst>
              <a:ext uri="{FF2B5EF4-FFF2-40B4-BE49-F238E27FC236}">
                <a16:creationId xmlns:a16="http://schemas.microsoft.com/office/drawing/2014/main" id="{E27EEC53-D96D-4DF9-82A8-54807730BB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AD5D3-7F5E-4AC0-93C9-00F6D78DF82A}"/>
              </a:ext>
            </a:extLst>
          </p:cNvPr>
          <p:cNvSpPr>
            <a:spLocks noGrp="1"/>
          </p:cNvSpPr>
          <p:nvPr>
            <p:ph type="sldNum" sz="quarter" idx="12"/>
          </p:nvPr>
        </p:nvSpPr>
        <p:spPr/>
        <p:txBody>
          <a:bodyPr/>
          <a:lstStyle/>
          <a:p>
            <a:fld id="{A63A18CB-2C98-42E2-BB09-C3B1CDE98F2D}" type="slidenum">
              <a:rPr lang="en-GB" smtClean="0"/>
              <a:t>‹#›</a:t>
            </a:fld>
            <a:endParaRPr lang="en-GB"/>
          </a:p>
        </p:txBody>
      </p:sp>
    </p:spTree>
    <p:extLst>
      <p:ext uri="{BB962C8B-B14F-4D97-AF65-F5344CB8AC3E}">
        <p14:creationId xmlns:p14="http://schemas.microsoft.com/office/powerpoint/2010/main" val="1262175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5.jpeg"/><Relationship Id="rId2" Type="http://schemas.openxmlformats.org/officeDocument/2006/relationships/slideLayout" Target="../slideLayouts/slideLayout24.xml"/><Relationship Id="rId16" Type="http://schemas.openxmlformats.org/officeDocument/2006/relationships/image" Target="../media/image4.jpe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B22C1C-DF89-4904-8777-F9DC74A934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7B7796E-B417-403E-AD4A-0AB8C0F7F5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9BC591-E808-447B-81DE-A85C2726C9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F8AD92-738A-42A0-98A7-9609477098E0}" type="datetimeFigureOut">
              <a:rPr lang="en-GB" smtClean="0"/>
              <a:t>04/06/2020</a:t>
            </a:fld>
            <a:endParaRPr lang="en-GB"/>
          </a:p>
        </p:txBody>
      </p:sp>
      <p:sp>
        <p:nvSpPr>
          <p:cNvPr id="5" name="Footer Placeholder 4">
            <a:extLst>
              <a:ext uri="{FF2B5EF4-FFF2-40B4-BE49-F238E27FC236}">
                <a16:creationId xmlns:a16="http://schemas.microsoft.com/office/drawing/2014/main" id="{EEC88D76-DF7D-41D7-82FB-93109E453C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A4CC209-349D-4186-BE51-1C3F91496E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3A18CB-2C98-42E2-BB09-C3B1CDE98F2D}" type="slidenum">
              <a:rPr lang="en-GB" smtClean="0"/>
              <a:t>‹#›</a:t>
            </a:fld>
            <a:endParaRPr lang="en-GB"/>
          </a:p>
        </p:txBody>
      </p:sp>
    </p:spTree>
    <p:extLst>
      <p:ext uri="{BB962C8B-B14F-4D97-AF65-F5344CB8AC3E}">
        <p14:creationId xmlns:p14="http://schemas.microsoft.com/office/powerpoint/2010/main" val="15667031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E5C994-E40F-4FF4-BE9D-6A500D8960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4620DDF-D33F-41D4-B755-FAC81DFA2B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F33995-C7D9-4ACD-9313-FE1D924E60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5EA383-B370-4888-98D0-CE5098CBE9D1}" type="datetimeFigureOut">
              <a:rPr lang="en-GB" smtClean="0"/>
              <a:pPr/>
              <a:t>04/06/2020</a:t>
            </a:fld>
            <a:endParaRPr lang="en-GB"/>
          </a:p>
        </p:txBody>
      </p:sp>
      <p:sp>
        <p:nvSpPr>
          <p:cNvPr id="5" name="Footer Placeholder 4">
            <a:extLst>
              <a:ext uri="{FF2B5EF4-FFF2-40B4-BE49-F238E27FC236}">
                <a16:creationId xmlns:a16="http://schemas.microsoft.com/office/drawing/2014/main" id="{D5D44E19-A039-4B59-804B-80C0D30118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E9F44E1-E796-4AEF-AAC0-283DE10A4B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2EA5-1D36-41DD-822B-1F766A50B7BF}" type="slidenum">
              <a:rPr lang="en-GB" smtClean="0"/>
              <a:pPr/>
              <a:t>‹#›</a:t>
            </a:fld>
            <a:endParaRPr lang="en-GB"/>
          </a:p>
        </p:txBody>
      </p:sp>
    </p:spTree>
    <p:extLst>
      <p:ext uri="{BB962C8B-B14F-4D97-AF65-F5344CB8AC3E}">
        <p14:creationId xmlns:p14="http://schemas.microsoft.com/office/powerpoint/2010/main" val="5365468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908720"/>
            <a:ext cx="10972800" cy="1008112"/>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2132857"/>
            <a:ext cx="10972800" cy="39933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BE93F6-761D-4936-828F-B71159724900}" type="datetimeFigureOut">
              <a:rPr lang="en-GB" smtClean="0"/>
              <a:t>04/06/2020</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18B37C-B590-48AE-91F4-351EB3F8E793}" type="slidenum">
              <a:rPr lang="en-GB" smtClean="0"/>
              <a:t>‹#›</a:t>
            </a:fld>
            <a:endParaRPr lang="en-GB"/>
          </a:p>
        </p:txBody>
      </p:sp>
      <p:pic>
        <p:nvPicPr>
          <p:cNvPr id="7" name="Picture 2" descr="C:\Users\donna.lennon\AppData\Local\Microsoft\Windows\Temporary Internet Files\Content.Outlook\PWTMF0VE\Powerpoint-0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5361432"/>
            <a:ext cx="12192000" cy="14965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576054" y="111580"/>
            <a:ext cx="2208245" cy="601591"/>
          </a:xfrm>
          <a:prstGeom prst="rect">
            <a:avLst/>
          </a:prstGeom>
        </p:spPr>
      </p:pic>
      <p:pic>
        <p:nvPicPr>
          <p:cNvPr id="9" name="Picture 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168342" y="116631"/>
            <a:ext cx="2930137" cy="735289"/>
          </a:xfrm>
          <a:prstGeom prst="rect">
            <a:avLst/>
          </a:prstGeom>
        </p:spPr>
      </p:pic>
      <p:pic>
        <p:nvPicPr>
          <p:cNvPr id="10" name="Picture 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6702" y="233728"/>
            <a:ext cx="3144989" cy="427131"/>
          </a:xfrm>
          <a:prstGeom prst="rect">
            <a:avLst/>
          </a:prstGeom>
        </p:spPr>
      </p:pic>
      <p:pic>
        <p:nvPicPr>
          <p:cNvPr id="11" name="Picture 1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95733" y="60558"/>
            <a:ext cx="2592288" cy="757140"/>
          </a:xfrm>
          <a:prstGeom prst="rect">
            <a:avLst/>
          </a:prstGeom>
        </p:spPr>
      </p:pic>
    </p:spTree>
    <p:extLst>
      <p:ext uri="{BB962C8B-B14F-4D97-AF65-F5344CB8AC3E}">
        <p14:creationId xmlns:p14="http://schemas.microsoft.com/office/powerpoint/2010/main" val="42923924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rgbClr val="0D4D8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rgbClr val="800080"/>
        </a:buClr>
        <a:buFont typeface="Arial" panose="020B0604020202020204" pitchFamily="34" charset="0"/>
        <a:buChar char="•"/>
        <a:defRPr sz="3200" kern="1200">
          <a:solidFill>
            <a:srgbClr val="80008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800080"/>
        </a:buClr>
        <a:buFont typeface="Arial" panose="020B0604020202020204" pitchFamily="34" charset="0"/>
        <a:buChar char="–"/>
        <a:defRPr sz="2800" kern="1200">
          <a:solidFill>
            <a:srgbClr val="80008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800080"/>
        </a:buClr>
        <a:buFont typeface="Arial" panose="020B0604020202020204" pitchFamily="34" charset="0"/>
        <a:buChar char="•"/>
        <a:defRPr sz="2400" kern="1200">
          <a:solidFill>
            <a:srgbClr val="80008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800080"/>
        </a:buClr>
        <a:buFont typeface="Arial" panose="020B0604020202020204" pitchFamily="34" charset="0"/>
        <a:buChar char="–"/>
        <a:defRPr sz="2000" kern="1200">
          <a:solidFill>
            <a:srgbClr val="80008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800080"/>
        </a:buClr>
        <a:buFont typeface="Arial" panose="020B0604020202020204" pitchFamily="34" charset="0"/>
        <a:buChar char="»"/>
        <a:defRPr sz="2000" kern="1200">
          <a:solidFill>
            <a:srgbClr val="80008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https://www.communityni.org/sites/default/files/styles/thumbnail/public/migrated_media/safe_image_1.png?itok=wEMLeWjx"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hyperlink" Target="mailto:michael@liveitorleadit.com" TargetMode="External"/><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hyperlink" Target="http://www.liveitorleadit.co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hyperlink" Target="http://www.linkedin.com/in/alana-jones-coach"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ww.liveitorleadit.com/" TargetMode="External"/><Relationship Id="rId5" Type="http://schemas.openxmlformats.org/officeDocument/2006/relationships/image" Target="../media/image38.jpe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CFD35-C65C-4A10-AC20-5B7474F24577}"/>
              </a:ext>
            </a:extLst>
          </p:cNvPr>
          <p:cNvSpPr>
            <a:spLocks noGrp="1"/>
          </p:cNvSpPr>
          <p:nvPr>
            <p:ph type="ctrTitle"/>
          </p:nvPr>
        </p:nvSpPr>
        <p:spPr>
          <a:xfrm>
            <a:off x="1524000" y="2106837"/>
            <a:ext cx="9144000" cy="2776474"/>
          </a:xfrm>
        </p:spPr>
        <p:txBody>
          <a:bodyPr>
            <a:normAutofit fontScale="90000"/>
          </a:bodyPr>
          <a:lstStyle/>
          <a:p>
            <a:br>
              <a:rPr lang="en-GB" dirty="0"/>
            </a:br>
            <a:br>
              <a:rPr lang="en-GB" dirty="0"/>
            </a:br>
            <a:br>
              <a:rPr lang="en-GB" dirty="0"/>
            </a:br>
            <a:br>
              <a:rPr lang="en-GB" dirty="0"/>
            </a:br>
            <a:br>
              <a:rPr lang="en-GB" dirty="0"/>
            </a:br>
            <a:r>
              <a:rPr lang="en-GB" sz="4900" b="1" dirty="0"/>
              <a:t>From Anxiety To Action</a:t>
            </a:r>
            <a:br>
              <a:rPr lang="en-GB" dirty="0"/>
            </a:br>
            <a:br>
              <a:rPr lang="en-GB" dirty="0"/>
            </a:br>
            <a:r>
              <a:rPr lang="en-GB" sz="3600" b="1" i="1" dirty="0"/>
              <a:t>A Resilience Framework To Empower Leadership</a:t>
            </a:r>
          </a:p>
        </p:txBody>
      </p:sp>
      <p:sp>
        <p:nvSpPr>
          <p:cNvPr id="3" name="Subtitle 2">
            <a:extLst>
              <a:ext uri="{FF2B5EF4-FFF2-40B4-BE49-F238E27FC236}">
                <a16:creationId xmlns:a16="http://schemas.microsoft.com/office/drawing/2014/main" id="{1C3023DE-181A-4408-8CBB-D60E15471627}"/>
              </a:ext>
            </a:extLst>
          </p:cNvPr>
          <p:cNvSpPr>
            <a:spLocks noGrp="1"/>
          </p:cNvSpPr>
          <p:nvPr>
            <p:ph type="subTitle" idx="1"/>
          </p:nvPr>
        </p:nvSpPr>
        <p:spPr>
          <a:xfrm>
            <a:off x="1524000" y="4913744"/>
            <a:ext cx="9144000" cy="1944255"/>
          </a:xfrm>
        </p:spPr>
        <p:txBody>
          <a:bodyPr>
            <a:normAutofit/>
          </a:bodyPr>
          <a:lstStyle/>
          <a:p>
            <a:endParaRPr lang="en-GB" dirty="0"/>
          </a:p>
          <a:p>
            <a:r>
              <a:rPr lang="en-GB" sz="1800" dirty="0">
                <a:solidFill>
                  <a:schemeClr val="accent1">
                    <a:lumMod val="50000"/>
                  </a:schemeClr>
                </a:solidFill>
              </a:rPr>
              <a:t>Friday, 5</a:t>
            </a:r>
            <a:r>
              <a:rPr lang="en-GB" sz="1800" baseline="30000" dirty="0">
                <a:solidFill>
                  <a:schemeClr val="accent1">
                    <a:lumMod val="50000"/>
                  </a:schemeClr>
                </a:solidFill>
              </a:rPr>
              <a:t>th</a:t>
            </a:r>
            <a:r>
              <a:rPr lang="en-GB" sz="1800" dirty="0">
                <a:solidFill>
                  <a:schemeClr val="accent1">
                    <a:lumMod val="50000"/>
                  </a:schemeClr>
                </a:solidFill>
              </a:rPr>
              <a:t> June 2020</a:t>
            </a:r>
          </a:p>
          <a:p>
            <a:endParaRPr lang="en-GB" sz="1800" dirty="0">
              <a:solidFill>
                <a:schemeClr val="accent1">
                  <a:lumMod val="50000"/>
                </a:schemeClr>
              </a:solidFill>
            </a:endParaRPr>
          </a:p>
          <a:p>
            <a:r>
              <a:rPr lang="en-GB" sz="1800" dirty="0">
                <a:solidFill>
                  <a:schemeClr val="accent1">
                    <a:lumMod val="50000"/>
                  </a:schemeClr>
                </a:solidFill>
              </a:rPr>
              <a:t>Michael Dunlop &amp; Alana Jones</a:t>
            </a:r>
          </a:p>
        </p:txBody>
      </p:sp>
      <p:pic>
        <p:nvPicPr>
          <p:cNvPr id="4" name="Picture 3" descr="Bringing Calm To The Chaos">
            <a:extLst>
              <a:ext uri="{FF2B5EF4-FFF2-40B4-BE49-F238E27FC236}">
                <a16:creationId xmlns:a16="http://schemas.microsoft.com/office/drawing/2014/main" id="{F6D1ED56-0837-457C-AA99-282170013D4E}"/>
              </a:ext>
            </a:extLst>
          </p:cNvPr>
          <p:cNvPicPr/>
          <p:nvPr/>
        </p:nvPicPr>
        <p:blipFill>
          <a:blip r:link="rId3">
            <a:extLst>
              <a:ext uri="{28A0092B-C50C-407E-A947-70E740481C1C}">
                <a14:useLocalDpi xmlns:a14="http://schemas.microsoft.com/office/drawing/2010/main" val="0"/>
              </a:ext>
            </a:extLst>
          </a:blip>
          <a:srcRect/>
          <a:stretch>
            <a:fillRect/>
          </a:stretch>
        </p:blipFill>
        <p:spPr bwMode="auto">
          <a:xfrm>
            <a:off x="10209679" y="5257799"/>
            <a:ext cx="1605804" cy="1502709"/>
          </a:xfrm>
          <a:prstGeom prst="rect">
            <a:avLst/>
          </a:prstGeom>
          <a:noFill/>
          <a:ln>
            <a:noFill/>
          </a:ln>
        </p:spPr>
      </p:pic>
      <p:pic>
        <p:nvPicPr>
          <p:cNvPr id="11" name="Picture 10">
            <a:extLst>
              <a:ext uri="{FF2B5EF4-FFF2-40B4-BE49-F238E27FC236}">
                <a16:creationId xmlns:a16="http://schemas.microsoft.com/office/drawing/2014/main" id="{DFD3F063-CB7F-453C-83F6-68BCDFDB99A1}"/>
              </a:ext>
            </a:extLst>
          </p:cNvPr>
          <p:cNvPicPr>
            <a:picLocks noChangeAspect="1"/>
          </p:cNvPicPr>
          <p:nvPr/>
        </p:nvPicPr>
        <p:blipFill rotWithShape="1">
          <a:blip r:embed="rId4"/>
          <a:srcRect l="18333" t="47038" r="48333" b="35185"/>
          <a:stretch/>
        </p:blipFill>
        <p:spPr>
          <a:xfrm>
            <a:off x="0" y="-1"/>
            <a:ext cx="12192000" cy="2701255"/>
          </a:xfrm>
          <a:prstGeom prst="rect">
            <a:avLst/>
          </a:prstGeom>
        </p:spPr>
      </p:pic>
    </p:spTree>
    <p:extLst>
      <p:ext uri="{BB962C8B-B14F-4D97-AF65-F5344CB8AC3E}">
        <p14:creationId xmlns:p14="http://schemas.microsoft.com/office/powerpoint/2010/main" val="3481123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D4A5E-D742-4320-8043-008ECB0CDAE6}"/>
              </a:ext>
            </a:extLst>
          </p:cNvPr>
          <p:cNvSpPr>
            <a:spLocks noGrp="1"/>
          </p:cNvSpPr>
          <p:nvPr>
            <p:ph type="title"/>
          </p:nvPr>
        </p:nvSpPr>
        <p:spPr>
          <a:xfrm>
            <a:off x="6746628" y="1352550"/>
            <a:ext cx="4645250" cy="4362450"/>
          </a:xfrm>
        </p:spPr>
        <p:txBody>
          <a:bodyPr vert="horz" lIns="91440" tIns="45720" rIns="91440" bIns="45720" rtlCol="0" anchor="b">
            <a:normAutofit/>
          </a:bodyPr>
          <a:lstStyle/>
          <a:p>
            <a:r>
              <a:rPr lang="en-US" sz="2400" dirty="0"/>
              <a:t>“Would you tell me please which way I ought to go from here?”</a:t>
            </a:r>
            <a:br>
              <a:rPr lang="en-US" sz="2400" dirty="0"/>
            </a:br>
            <a:br>
              <a:rPr lang="en-US" sz="2400" dirty="0"/>
            </a:br>
            <a:r>
              <a:rPr lang="en-US" sz="2400" dirty="0"/>
              <a:t>“That depends a good deal on where you want to get to,” said the cat.</a:t>
            </a:r>
            <a:br>
              <a:rPr lang="en-US" sz="2400" dirty="0"/>
            </a:br>
            <a:br>
              <a:rPr lang="en-US" sz="2400" dirty="0"/>
            </a:br>
            <a:r>
              <a:rPr lang="en-US" sz="2400" dirty="0"/>
              <a:t>“I don’t much care where …”  said Alice.</a:t>
            </a:r>
            <a:br>
              <a:rPr lang="en-US" sz="2400" dirty="0"/>
            </a:br>
            <a:br>
              <a:rPr lang="en-US" sz="2400" dirty="0"/>
            </a:br>
            <a:r>
              <a:rPr lang="en-US" sz="2400" dirty="0"/>
              <a:t>“Then it doesn’t much matter which way you go,” said the cat.</a:t>
            </a: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8248715D-10C1-487D-B187-9A4BD818268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 b="14617"/>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03779904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D4A5E-D742-4320-8043-008ECB0CDAE6}"/>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sz="6000" dirty="0"/>
              <a:t>Focus on what you do want!</a:t>
            </a: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8248715D-10C1-487D-B187-9A4BD818268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 b="14617"/>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87865039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7">
            <a:extLst>
              <a:ext uri="{FF2B5EF4-FFF2-40B4-BE49-F238E27FC236}">
                <a16:creationId xmlns:a16="http://schemas.microsoft.com/office/drawing/2014/main" id="{86197D16-FE75-4A0E-A0C9-28C0F04A4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57022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9">
            <a:extLst>
              <a:ext uri="{FF2B5EF4-FFF2-40B4-BE49-F238E27FC236}">
                <a16:creationId xmlns:a16="http://schemas.microsoft.com/office/drawing/2014/main" id="{FA8FCEC6-4B30-4FF2-8B32-504BEAEA3A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t="45716" b="9820"/>
          <a:stretch>
            <a:fillRect/>
          </a:stretch>
        </p:blipFill>
        <p:spPr>
          <a:xfrm>
            <a:off x="0" y="3808676"/>
            <a:ext cx="12192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 name="Title 1">
            <a:extLst>
              <a:ext uri="{FF2B5EF4-FFF2-40B4-BE49-F238E27FC236}">
                <a16:creationId xmlns:a16="http://schemas.microsoft.com/office/drawing/2014/main" id="{9D106788-A564-4838-8F2E-DC0E24956A04}"/>
              </a:ext>
            </a:extLst>
          </p:cNvPr>
          <p:cNvSpPr>
            <a:spLocks noGrp="1"/>
          </p:cNvSpPr>
          <p:nvPr>
            <p:ph type="title"/>
          </p:nvPr>
        </p:nvSpPr>
        <p:spPr>
          <a:xfrm>
            <a:off x="804484" y="1191796"/>
            <a:ext cx="10021446" cy="2976344"/>
          </a:xfrm>
        </p:spPr>
        <p:txBody>
          <a:bodyPr vert="horz" lIns="91440" tIns="45720" rIns="91440" bIns="45720" rtlCol="0" anchor="ctr">
            <a:normAutofit/>
          </a:bodyPr>
          <a:lstStyle/>
          <a:p>
            <a:r>
              <a:rPr lang="en-US" sz="4600" kern="1200">
                <a:solidFill>
                  <a:srgbClr val="FFFFFF"/>
                </a:solidFill>
                <a:latin typeface="+mj-lt"/>
                <a:ea typeface="+mj-ea"/>
                <a:cs typeface="+mj-cs"/>
              </a:rPr>
              <a:t>To live the life you want, you need to know what you want.  Being effective in the world, means producing the results you choose.  The first step is to choose.”</a:t>
            </a:r>
          </a:p>
        </p:txBody>
      </p:sp>
      <p:sp>
        <p:nvSpPr>
          <p:cNvPr id="3" name="Text Placeholder 2">
            <a:extLst>
              <a:ext uri="{FF2B5EF4-FFF2-40B4-BE49-F238E27FC236}">
                <a16:creationId xmlns:a16="http://schemas.microsoft.com/office/drawing/2014/main" id="{02ECA15D-167F-4A46-BA23-83FE7ADA873B}"/>
              </a:ext>
            </a:extLst>
          </p:cNvPr>
          <p:cNvSpPr>
            <a:spLocks noGrp="1"/>
          </p:cNvSpPr>
          <p:nvPr>
            <p:ph type="body" idx="1"/>
          </p:nvPr>
        </p:nvSpPr>
        <p:spPr>
          <a:xfrm>
            <a:off x="804788" y="5318990"/>
            <a:ext cx="9416898" cy="723670"/>
          </a:xfrm>
        </p:spPr>
        <p:txBody>
          <a:bodyPr vert="horz" lIns="91440" tIns="45720" rIns="91440" bIns="45720" rtlCol="0" anchor="t">
            <a:normAutofit/>
          </a:bodyPr>
          <a:lstStyle/>
          <a:p>
            <a:r>
              <a:rPr lang="en-US" sz="1800" kern="1200">
                <a:solidFill>
                  <a:srgbClr val="000000"/>
                </a:solidFill>
                <a:latin typeface="+mn-lt"/>
                <a:ea typeface="+mn-ea"/>
                <a:cs typeface="+mn-cs"/>
              </a:rPr>
              <a:t>Joseph O’Connor and John Seymour</a:t>
            </a:r>
          </a:p>
        </p:txBody>
      </p:sp>
    </p:spTree>
    <p:extLst>
      <p:ext uri="{BB962C8B-B14F-4D97-AF65-F5344CB8AC3E}">
        <p14:creationId xmlns:p14="http://schemas.microsoft.com/office/powerpoint/2010/main" val="2851683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erson standing in front of a computer&#10;&#10;Description automatically generated">
            <a:extLst>
              <a:ext uri="{FF2B5EF4-FFF2-40B4-BE49-F238E27FC236}">
                <a16:creationId xmlns:a16="http://schemas.microsoft.com/office/drawing/2014/main" id="{C8D5399B-20A3-4991-AD34-59961F438C59}"/>
              </a:ext>
            </a:extLst>
          </p:cNvPr>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l="14427" r="23352" b="1"/>
          <a:stretch/>
        </p:blipFill>
        <p:spPr>
          <a:xfrm>
            <a:off x="321731" y="321732"/>
            <a:ext cx="5728548" cy="6214533"/>
          </a:xfrm>
          <a:prstGeom prst="rect">
            <a:avLst/>
          </a:prstGeom>
        </p:spPr>
      </p:pic>
      <p:pic>
        <p:nvPicPr>
          <p:cNvPr id="8" name="Content Placeholder 7" descr="A person sitting in a chair&#10;&#10;Description automatically generated">
            <a:extLst>
              <a:ext uri="{FF2B5EF4-FFF2-40B4-BE49-F238E27FC236}">
                <a16:creationId xmlns:a16="http://schemas.microsoft.com/office/drawing/2014/main" id="{574D060A-BA6D-48F8-AD13-299945D3ECA9}"/>
              </a:ext>
            </a:extLst>
          </p:cNvPr>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t="14304" r="-1" b="13283"/>
          <a:stretch/>
        </p:blipFill>
        <p:spPr>
          <a:xfrm>
            <a:off x="6141721" y="321732"/>
            <a:ext cx="5728547" cy="6214533"/>
          </a:xfrm>
          <a:prstGeom prst="rect">
            <a:avLst/>
          </a:prstGeom>
        </p:spPr>
      </p:pic>
    </p:spTree>
    <p:extLst>
      <p:ext uri="{BB962C8B-B14F-4D97-AF65-F5344CB8AC3E}">
        <p14:creationId xmlns:p14="http://schemas.microsoft.com/office/powerpoint/2010/main" val="1005191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large brown elephant standing in a room&#10;&#10;Description generated with very high confidence">
            <a:extLst>
              <a:ext uri="{FF2B5EF4-FFF2-40B4-BE49-F238E27FC236}">
                <a16:creationId xmlns:a16="http://schemas.microsoft.com/office/drawing/2014/main" id="{EEB69127-AF20-44A3-8DA7-62DEE1A17757}"/>
              </a:ext>
            </a:extLst>
          </p:cNvPr>
          <p:cNvPicPr>
            <a:picLocks noChangeAspect="1"/>
          </p:cNvPicPr>
          <p:nvPr/>
        </p:nvPicPr>
        <p:blipFill rotWithShape="1">
          <a:blip r:embed="rId2">
            <a:extLst>
              <a:ext uri="{28A0092B-C50C-407E-A947-70E740481C1C}">
                <a14:useLocalDpi xmlns:a14="http://schemas.microsoft.com/office/drawing/2010/main" val="0"/>
              </a:ext>
            </a:extLst>
          </a:blip>
          <a:srcRect t="22680"/>
          <a:stretch/>
        </p:blipFill>
        <p:spPr>
          <a:xfrm>
            <a:off x="20" y="10"/>
            <a:ext cx="12191980" cy="6857990"/>
          </a:xfrm>
          <a:prstGeom prst="rect">
            <a:avLst/>
          </a:prstGeom>
        </p:spPr>
      </p:pic>
    </p:spTree>
    <p:extLst>
      <p:ext uri="{BB962C8B-B14F-4D97-AF65-F5344CB8AC3E}">
        <p14:creationId xmlns:p14="http://schemas.microsoft.com/office/powerpoint/2010/main" val="3263551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CF62C-49A8-4F42-A90C-30A585EEA1A8}"/>
              </a:ext>
            </a:extLst>
          </p:cNvPr>
          <p:cNvSpPr>
            <a:spLocks noGrp="1"/>
          </p:cNvSpPr>
          <p:nvPr>
            <p:ph type="title"/>
          </p:nvPr>
        </p:nvSpPr>
        <p:spPr>
          <a:xfrm>
            <a:off x="2370667" y="2187743"/>
            <a:ext cx="5293449" cy="2482515"/>
          </a:xfrm>
        </p:spPr>
        <p:txBody>
          <a:bodyPr vert="horz" lIns="91440" tIns="45720" rIns="91440" bIns="45720" rtlCol="0" anchor="ctr">
            <a:normAutofit/>
          </a:bodyPr>
          <a:lstStyle/>
          <a:p>
            <a:r>
              <a:rPr lang="en-US" kern="1200">
                <a:solidFill>
                  <a:schemeClr val="tx1"/>
                </a:solidFill>
                <a:latin typeface="+mj-lt"/>
                <a:ea typeface="+mj-ea"/>
                <a:cs typeface="+mj-cs"/>
              </a:rPr>
              <a:t>Well Formed Issue</a:t>
            </a:r>
          </a:p>
        </p:txBody>
      </p:sp>
      <p:sp>
        <p:nvSpPr>
          <p:cNvPr id="3" name="Text Placeholder 2">
            <a:extLst>
              <a:ext uri="{FF2B5EF4-FFF2-40B4-BE49-F238E27FC236}">
                <a16:creationId xmlns:a16="http://schemas.microsoft.com/office/drawing/2014/main" id="{F3EC99CB-7BE1-4A3A-A3ED-5A7345E3E488}"/>
              </a:ext>
            </a:extLst>
          </p:cNvPr>
          <p:cNvSpPr>
            <a:spLocks noGrp="1"/>
          </p:cNvSpPr>
          <p:nvPr>
            <p:ph type="body" idx="1"/>
          </p:nvPr>
        </p:nvSpPr>
        <p:spPr>
          <a:xfrm>
            <a:off x="2370667" y="4670258"/>
            <a:ext cx="5293449" cy="1371405"/>
          </a:xfrm>
        </p:spPr>
        <p:txBody>
          <a:bodyPr vert="horz" lIns="91440" tIns="45720" rIns="91440" bIns="45720" rtlCol="0">
            <a:normAutofit/>
          </a:bodyPr>
          <a:lstStyle/>
          <a:p>
            <a:r>
              <a:rPr lang="en-US" kern="1200" dirty="0">
                <a:solidFill>
                  <a:schemeClr val="tx1"/>
                </a:solidFill>
                <a:latin typeface="+mn-lt"/>
                <a:ea typeface="+mn-ea"/>
                <a:cs typeface="+mn-cs"/>
              </a:rPr>
              <a:t>X [problem] is causing Y [pain]</a:t>
            </a:r>
          </a:p>
          <a:p>
            <a:endParaRPr lang="en-US" dirty="0">
              <a:solidFill>
                <a:schemeClr val="tx1"/>
              </a:solidFill>
            </a:endParaRPr>
          </a:p>
          <a:p>
            <a:r>
              <a:rPr lang="en-US" dirty="0">
                <a:solidFill>
                  <a:schemeClr val="tx1"/>
                </a:solidFill>
              </a:rPr>
              <a:t>How is this a problem for me?</a:t>
            </a:r>
          </a:p>
          <a:p>
            <a:endParaRPr lang="en-US" kern="1200" dirty="0">
              <a:solidFill>
                <a:schemeClr val="tx1"/>
              </a:solidFill>
              <a:latin typeface="+mn-lt"/>
              <a:ea typeface="+mn-ea"/>
              <a:cs typeface="+mn-cs"/>
            </a:endParaRPr>
          </a:p>
        </p:txBody>
      </p:sp>
      <p:pic>
        <p:nvPicPr>
          <p:cNvPr id="7" name="Graphic 6" descr="Speed Bump">
            <a:extLst>
              <a:ext uri="{FF2B5EF4-FFF2-40B4-BE49-F238E27FC236}">
                <a16:creationId xmlns:a16="http://schemas.microsoft.com/office/drawing/2014/main" id="{63B2F1B1-C1DB-486C-82A3-E1607C410E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1" y="2743201"/>
            <a:ext cx="1371600" cy="1371600"/>
          </a:xfrm>
          <a:prstGeom prst="rect">
            <a:avLst/>
          </a:prstGeom>
        </p:spPr>
      </p:pic>
      <p:pic>
        <p:nvPicPr>
          <p:cNvPr id="9" name="Graphic 8">
            <a:extLst>
              <a:ext uri="{FF2B5EF4-FFF2-40B4-BE49-F238E27FC236}">
                <a16:creationId xmlns:a16="http://schemas.microsoft.com/office/drawing/2014/main" id="{1849009D-71DD-498C-A4F2-DAE33D2A1B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41431" y="816337"/>
            <a:ext cx="5225327" cy="5225327"/>
          </a:xfrm>
          <a:prstGeom prst="rect">
            <a:avLst/>
          </a:prstGeom>
        </p:spPr>
      </p:pic>
    </p:spTree>
    <p:extLst>
      <p:ext uri="{BB962C8B-B14F-4D97-AF65-F5344CB8AC3E}">
        <p14:creationId xmlns:p14="http://schemas.microsoft.com/office/powerpoint/2010/main" val="3250195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broccoli&#10;&#10;Description generated with high confidence">
            <a:extLst>
              <a:ext uri="{FF2B5EF4-FFF2-40B4-BE49-F238E27FC236}">
                <a16:creationId xmlns:a16="http://schemas.microsoft.com/office/drawing/2014/main" id="{E184D0B7-5C45-4BE8-82E7-62236F89D620}"/>
              </a:ext>
            </a:extLst>
          </p:cNvPr>
          <p:cNvPicPr>
            <a:picLocks noChangeAspect="1"/>
          </p:cNvPicPr>
          <p:nvPr/>
        </p:nvPicPr>
        <p:blipFill rotWithShape="1">
          <a:blip r:embed="rId2">
            <a:extLst>
              <a:ext uri="{28A0092B-C50C-407E-A947-70E740481C1C}">
                <a14:useLocalDpi xmlns:a14="http://schemas.microsoft.com/office/drawing/2010/main" val="0"/>
              </a:ext>
            </a:extLst>
          </a:blip>
          <a:srcRect l="6645" r="6003" b="-1"/>
          <a:stretch/>
        </p:blipFill>
        <p:spPr>
          <a:xfrm>
            <a:off x="1" y="10"/>
            <a:ext cx="11862435" cy="6857990"/>
          </a:xfrm>
          <a:custGeom>
            <a:avLst/>
            <a:gdLst>
              <a:gd name="connsiteX0" fmla="*/ 0 w 11862435"/>
              <a:gd name="connsiteY0" fmla="*/ 0 h 6858000"/>
              <a:gd name="connsiteX1" fmla="*/ 2537458 w 11862435"/>
              <a:gd name="connsiteY1" fmla="*/ 0 h 6858000"/>
              <a:gd name="connsiteX2" fmla="*/ 3074669 w 11862435"/>
              <a:gd name="connsiteY2" fmla="*/ 0 h 6858000"/>
              <a:gd name="connsiteX3" fmla="*/ 3784383 w 11862435"/>
              <a:gd name="connsiteY3" fmla="*/ 0 h 6858000"/>
              <a:gd name="connsiteX4" fmla="*/ 8686282 w 11862435"/>
              <a:gd name="connsiteY4" fmla="*/ 0 h 6858000"/>
              <a:gd name="connsiteX5" fmla="*/ 11862435 w 11862435"/>
              <a:gd name="connsiteY5" fmla="*/ 6857999 h 6858000"/>
              <a:gd name="connsiteX6" fmla="*/ 5896483 w 11862435"/>
              <a:gd name="connsiteY6" fmla="*/ 6857999 h 6858000"/>
              <a:gd name="connsiteX7" fmla="*/ 5896483 w 11862435"/>
              <a:gd name="connsiteY7" fmla="*/ 6858000 h 6858000"/>
              <a:gd name="connsiteX8" fmla="*/ 3074669 w 11862435"/>
              <a:gd name="connsiteY8" fmla="*/ 6858000 h 6858000"/>
              <a:gd name="connsiteX9" fmla="*/ 2537458 w 11862435"/>
              <a:gd name="connsiteY9" fmla="*/ 6858000 h 6858000"/>
              <a:gd name="connsiteX10" fmla="*/ 0 w 1186243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2435" h="6858000">
                <a:moveTo>
                  <a:pt x="0" y="0"/>
                </a:moveTo>
                <a:lnTo>
                  <a:pt x="2537458" y="0"/>
                </a:lnTo>
                <a:lnTo>
                  <a:pt x="3074669" y="0"/>
                </a:lnTo>
                <a:lnTo>
                  <a:pt x="3784383" y="0"/>
                </a:lnTo>
                <a:lnTo>
                  <a:pt x="8686282" y="0"/>
                </a:lnTo>
                <a:lnTo>
                  <a:pt x="11862435" y="6857999"/>
                </a:lnTo>
                <a:lnTo>
                  <a:pt x="5896483" y="6857999"/>
                </a:lnTo>
                <a:lnTo>
                  <a:pt x="5896483" y="6858000"/>
                </a:lnTo>
                <a:lnTo>
                  <a:pt x="3074669" y="6858000"/>
                </a:lnTo>
                <a:lnTo>
                  <a:pt x="2537458" y="6858000"/>
                </a:lnTo>
                <a:lnTo>
                  <a:pt x="0" y="6858000"/>
                </a:lnTo>
                <a:close/>
              </a:path>
            </a:pathLst>
          </a:custGeom>
        </p:spPr>
      </p:pic>
      <p:sp>
        <p:nvSpPr>
          <p:cNvPr id="8" name="Freeform: Shape 7">
            <a:extLst>
              <a:ext uri="{FF2B5EF4-FFF2-40B4-BE49-F238E27FC236}">
                <a16:creationId xmlns:a16="http://schemas.microsoft.com/office/drawing/2014/main" id="{A4D1609B-102A-4C77-86A2-ACB29FB96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839950" y="0"/>
            <a:ext cx="4352050" cy="6858478"/>
          </a:xfrm>
          <a:custGeom>
            <a:avLst/>
            <a:gdLst>
              <a:gd name="connsiteX0" fmla="*/ 4352050 w 4352050"/>
              <a:gd name="connsiteY0" fmla="*/ 6858478 h 6858478"/>
              <a:gd name="connsiteX1" fmla="*/ 0 w 4352050"/>
              <a:gd name="connsiteY1" fmla="*/ 6858478 h 6858478"/>
              <a:gd name="connsiteX2" fmla="*/ 0 w 4352050"/>
              <a:gd name="connsiteY2" fmla="*/ 0 h 6858478"/>
              <a:gd name="connsiteX3" fmla="*/ 103870 w 4352050"/>
              <a:gd name="connsiteY3" fmla="*/ 0 h 6858478"/>
              <a:gd name="connsiteX4" fmla="*/ 1170098 w 4352050"/>
              <a:gd name="connsiteY4" fmla="*/ 0 h 6858478"/>
              <a:gd name="connsiteX5" fmla="*/ 1175675 w 435205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2050" h="6858478">
                <a:moveTo>
                  <a:pt x="4352050" y="6858478"/>
                </a:moveTo>
                <a:lnTo>
                  <a:pt x="0" y="6858478"/>
                </a:lnTo>
                <a:lnTo>
                  <a:pt x="0" y="0"/>
                </a:lnTo>
                <a:lnTo>
                  <a:pt x="103870" y="0"/>
                </a:lnTo>
                <a:lnTo>
                  <a:pt x="1170098" y="0"/>
                </a:lnTo>
                <a:lnTo>
                  <a:pt x="1175675" y="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C651F706-C94E-46D4-BAAE-BAFD1AD97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8667950" y="0"/>
            <a:ext cx="3524051" cy="6858478"/>
          </a:xfrm>
          <a:custGeom>
            <a:avLst/>
            <a:gdLst>
              <a:gd name="connsiteX0" fmla="*/ 3524051 w 3524051"/>
              <a:gd name="connsiteY0" fmla="*/ 6858478 h 6858478"/>
              <a:gd name="connsiteX1" fmla="*/ 0 w 3524051"/>
              <a:gd name="connsiteY1" fmla="*/ 6858478 h 6858478"/>
              <a:gd name="connsiteX2" fmla="*/ 0 w 3524051"/>
              <a:gd name="connsiteY2" fmla="*/ 0 h 6858478"/>
              <a:gd name="connsiteX3" fmla="*/ 342099 w 3524051"/>
              <a:gd name="connsiteY3" fmla="*/ 0 h 6858478"/>
              <a:gd name="connsiteX4" fmla="*/ 347676 w 3524051"/>
              <a:gd name="connsiteY4" fmla="*/ 0 h 685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051" h="6858478">
                <a:moveTo>
                  <a:pt x="3524051" y="6858478"/>
                </a:moveTo>
                <a:lnTo>
                  <a:pt x="0" y="6858478"/>
                </a:lnTo>
                <a:lnTo>
                  <a:pt x="0" y="0"/>
                </a:lnTo>
                <a:lnTo>
                  <a:pt x="342099" y="0"/>
                </a:lnTo>
                <a:lnTo>
                  <a:pt x="347676"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475802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3BC3A-5FD9-45AB-AEDD-020DDC84B3C1}"/>
              </a:ext>
            </a:extLst>
          </p:cNvPr>
          <p:cNvSpPr>
            <a:spLocks noGrp="1"/>
          </p:cNvSpPr>
          <p:nvPr>
            <p:ph type="ctrTitle"/>
          </p:nvPr>
        </p:nvSpPr>
        <p:spPr>
          <a:xfrm>
            <a:off x="2370667" y="2187743"/>
            <a:ext cx="5293449" cy="2482515"/>
          </a:xfrm>
        </p:spPr>
        <p:txBody>
          <a:bodyPr anchor="ctr">
            <a:normAutofit/>
          </a:bodyPr>
          <a:lstStyle/>
          <a:p>
            <a:pPr algn="l"/>
            <a:r>
              <a:rPr lang="en-GB"/>
              <a:t>What would you rather have?</a:t>
            </a:r>
          </a:p>
        </p:txBody>
      </p:sp>
      <p:sp>
        <p:nvSpPr>
          <p:cNvPr id="3" name="Subtitle 2">
            <a:extLst>
              <a:ext uri="{FF2B5EF4-FFF2-40B4-BE49-F238E27FC236}">
                <a16:creationId xmlns:a16="http://schemas.microsoft.com/office/drawing/2014/main" id="{6F445DA9-4A58-4FDD-850B-0659B26F2630}"/>
              </a:ext>
            </a:extLst>
          </p:cNvPr>
          <p:cNvSpPr>
            <a:spLocks noGrp="1"/>
          </p:cNvSpPr>
          <p:nvPr>
            <p:ph type="subTitle" idx="1"/>
          </p:nvPr>
        </p:nvSpPr>
        <p:spPr>
          <a:xfrm>
            <a:off x="2370667" y="4670258"/>
            <a:ext cx="5293449" cy="1371405"/>
          </a:xfrm>
        </p:spPr>
        <p:txBody>
          <a:bodyPr>
            <a:normAutofit/>
          </a:bodyPr>
          <a:lstStyle/>
          <a:p>
            <a:pPr algn="l"/>
            <a:r>
              <a:rPr lang="en-GB"/>
              <a:t>Positively stated</a:t>
            </a:r>
          </a:p>
          <a:p>
            <a:pPr algn="l"/>
            <a:r>
              <a:rPr lang="en-GB"/>
              <a:t>Something you can do</a:t>
            </a:r>
          </a:p>
        </p:txBody>
      </p:sp>
      <p:pic>
        <p:nvPicPr>
          <p:cNvPr id="7" name="Graphic 6" descr="Head with Gears">
            <a:extLst>
              <a:ext uri="{FF2B5EF4-FFF2-40B4-BE49-F238E27FC236}">
                <a16:creationId xmlns:a16="http://schemas.microsoft.com/office/drawing/2014/main" id="{7E997092-11D6-40FF-BFB7-5BEC699FC29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1" y="2743201"/>
            <a:ext cx="1371600" cy="1371600"/>
          </a:xfrm>
          <a:prstGeom prst="rect">
            <a:avLst/>
          </a:prstGeom>
        </p:spPr>
      </p:pic>
      <p:pic>
        <p:nvPicPr>
          <p:cNvPr id="9" name="Graphic 8">
            <a:extLst>
              <a:ext uri="{FF2B5EF4-FFF2-40B4-BE49-F238E27FC236}">
                <a16:creationId xmlns:a16="http://schemas.microsoft.com/office/drawing/2014/main" id="{259209DD-AA76-4D44-9C99-C29EDF0BB16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41431" y="816337"/>
            <a:ext cx="5225327" cy="5225327"/>
          </a:xfrm>
          <a:prstGeom prst="rect">
            <a:avLst/>
          </a:prstGeom>
        </p:spPr>
      </p:pic>
    </p:spTree>
    <p:extLst>
      <p:ext uri="{BB962C8B-B14F-4D97-AF65-F5344CB8AC3E}">
        <p14:creationId xmlns:p14="http://schemas.microsoft.com/office/powerpoint/2010/main" val="3873172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kangaroo lying on the ground&#10;&#10;Description generated with high confidence">
            <a:extLst>
              <a:ext uri="{FF2B5EF4-FFF2-40B4-BE49-F238E27FC236}">
                <a16:creationId xmlns:a16="http://schemas.microsoft.com/office/drawing/2014/main" id="{DAD1F7BD-E675-4863-B90D-285B89722CA8}"/>
              </a:ext>
            </a:extLst>
          </p:cNvPr>
          <p:cNvPicPr>
            <a:picLocks noChangeAspect="1"/>
          </p:cNvPicPr>
          <p:nvPr/>
        </p:nvPicPr>
        <p:blipFill rotWithShape="1">
          <a:blip r:embed="rId2">
            <a:extLst>
              <a:ext uri="{28A0092B-C50C-407E-A947-70E740481C1C}">
                <a14:useLocalDpi xmlns:a14="http://schemas.microsoft.com/office/drawing/2010/main" val="0"/>
              </a:ext>
            </a:extLst>
          </a:blip>
          <a:srcRect t="14231" b="1499"/>
          <a:stretch/>
        </p:blipFill>
        <p:spPr>
          <a:xfrm>
            <a:off x="20" y="10"/>
            <a:ext cx="12191980" cy="6857990"/>
          </a:xfrm>
          <a:prstGeom prst="rect">
            <a:avLst/>
          </a:prstGeom>
        </p:spPr>
      </p:pic>
    </p:spTree>
    <p:extLst>
      <p:ext uri="{BB962C8B-B14F-4D97-AF65-F5344CB8AC3E}">
        <p14:creationId xmlns:p14="http://schemas.microsoft.com/office/powerpoint/2010/main" val="3763345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3">
            <a:extLst>
              <a:ext uri="{FF2B5EF4-FFF2-40B4-BE49-F238E27FC236}">
                <a16:creationId xmlns:a16="http://schemas.microsoft.com/office/drawing/2014/main" id="{7905BA41-EE6E-4F80-8636-447F22DD7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76ABD8B-1895-4580-A9E0-5A97DB925F60}"/>
              </a:ext>
            </a:extLst>
          </p:cNvPr>
          <p:cNvSpPr>
            <a:spLocks noGrp="1"/>
          </p:cNvSpPr>
          <p:nvPr>
            <p:ph type="ctrTitle"/>
          </p:nvPr>
        </p:nvSpPr>
        <p:spPr>
          <a:xfrm>
            <a:off x="1848465" y="3298722"/>
            <a:ext cx="8495070" cy="1784402"/>
          </a:xfrm>
        </p:spPr>
        <p:txBody>
          <a:bodyPr anchor="b">
            <a:normAutofit/>
          </a:bodyPr>
          <a:lstStyle/>
          <a:p>
            <a:r>
              <a:rPr lang="en-GB" dirty="0">
                <a:solidFill>
                  <a:srgbClr val="FFFFFF"/>
                </a:solidFill>
              </a:rPr>
              <a:t>If you could have that, would you take it?</a:t>
            </a:r>
          </a:p>
        </p:txBody>
      </p:sp>
      <p:sp>
        <p:nvSpPr>
          <p:cNvPr id="3" name="Subtitle 2">
            <a:extLst>
              <a:ext uri="{FF2B5EF4-FFF2-40B4-BE49-F238E27FC236}">
                <a16:creationId xmlns:a16="http://schemas.microsoft.com/office/drawing/2014/main" id="{2A32FCD3-EDEB-455B-9790-A3F3E2F3B4D4}"/>
              </a:ext>
            </a:extLst>
          </p:cNvPr>
          <p:cNvSpPr>
            <a:spLocks noGrp="1"/>
          </p:cNvSpPr>
          <p:nvPr>
            <p:ph type="subTitle" idx="1"/>
          </p:nvPr>
        </p:nvSpPr>
        <p:spPr>
          <a:xfrm>
            <a:off x="1848465" y="5258851"/>
            <a:ext cx="8495070" cy="904005"/>
          </a:xfrm>
        </p:spPr>
        <p:txBody>
          <a:bodyPr>
            <a:normAutofit/>
          </a:bodyPr>
          <a:lstStyle/>
          <a:p>
            <a:r>
              <a:rPr lang="en-GB">
                <a:solidFill>
                  <a:srgbClr val="FFFFFF"/>
                </a:solidFill>
              </a:rPr>
              <a:t>Get to a wholehearted yes!</a:t>
            </a:r>
          </a:p>
        </p:txBody>
      </p:sp>
      <p:sp>
        <p:nvSpPr>
          <p:cNvPr id="21" name="Oval 15">
            <a:extLst>
              <a:ext uri="{FF2B5EF4-FFF2-40B4-BE49-F238E27FC236}">
                <a16:creationId xmlns:a16="http://schemas.microsoft.com/office/drawing/2014/main" id="{CD7549B2-EE05-4558-8C64-AC46755F2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25914" y="889251"/>
            <a:ext cx="2140172" cy="2140172"/>
          </a:xfrm>
          <a:prstGeom prst="ellipse">
            <a:avLst/>
          </a:prstGeom>
          <a:solidFill>
            <a:srgbClr val="FFFFFF"/>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Stethoscope">
            <a:extLst>
              <a:ext uri="{FF2B5EF4-FFF2-40B4-BE49-F238E27FC236}">
                <a16:creationId xmlns:a16="http://schemas.microsoft.com/office/drawing/2014/main" id="{DBA3D8B3-46B1-4C75-AAC0-A025AEB332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08264" y="1371601"/>
            <a:ext cx="1175474" cy="1175474"/>
          </a:xfrm>
          <a:prstGeom prst="rect">
            <a:avLst/>
          </a:prstGeom>
        </p:spPr>
      </p:pic>
    </p:spTree>
    <p:extLst>
      <p:ext uri="{BB962C8B-B14F-4D97-AF65-F5344CB8AC3E}">
        <p14:creationId xmlns:p14="http://schemas.microsoft.com/office/powerpoint/2010/main" val="3314110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8C100-F45A-4FED-9D14-3A8A1F9B865A}"/>
              </a:ext>
            </a:extLst>
          </p:cNvPr>
          <p:cNvSpPr>
            <a:spLocks noGrp="1"/>
          </p:cNvSpPr>
          <p:nvPr>
            <p:ph type="title"/>
          </p:nvPr>
        </p:nvSpPr>
        <p:spPr>
          <a:xfrm>
            <a:off x="648929" y="629267"/>
            <a:ext cx="3651467" cy="1019652"/>
          </a:xfrm>
        </p:spPr>
        <p:txBody>
          <a:bodyPr>
            <a:normAutofit/>
          </a:bodyPr>
          <a:lstStyle/>
          <a:p>
            <a:r>
              <a:rPr lang="en-GB" dirty="0"/>
              <a:t>AGENDA</a:t>
            </a:r>
          </a:p>
        </p:txBody>
      </p:sp>
      <p:sp>
        <p:nvSpPr>
          <p:cNvPr id="3" name="Content Placeholder 2">
            <a:extLst>
              <a:ext uri="{FF2B5EF4-FFF2-40B4-BE49-F238E27FC236}">
                <a16:creationId xmlns:a16="http://schemas.microsoft.com/office/drawing/2014/main" id="{2950EB1C-D215-4B48-B50E-00BCC9801EFF}"/>
              </a:ext>
            </a:extLst>
          </p:cNvPr>
          <p:cNvSpPr>
            <a:spLocks noGrp="1"/>
          </p:cNvSpPr>
          <p:nvPr>
            <p:ph idx="1"/>
          </p:nvPr>
        </p:nvSpPr>
        <p:spPr>
          <a:xfrm>
            <a:off x="648930" y="2006600"/>
            <a:ext cx="4837470" cy="4604062"/>
          </a:xfrm>
        </p:spPr>
        <p:txBody>
          <a:bodyPr>
            <a:normAutofit/>
          </a:bodyPr>
          <a:lstStyle/>
          <a:p>
            <a:pPr marL="0" indent="0">
              <a:buNone/>
            </a:pPr>
            <a:r>
              <a:rPr lang="en-GB" sz="1600" dirty="0"/>
              <a:t>11.00   Welcome</a:t>
            </a:r>
          </a:p>
          <a:p>
            <a:pPr marL="0" indent="0">
              <a:buNone/>
            </a:pPr>
            <a:r>
              <a:rPr lang="en-GB" sz="1600" dirty="0"/>
              <a:t>11:05   Where Are We Now? </a:t>
            </a:r>
          </a:p>
          <a:p>
            <a:pPr marL="0" indent="0">
              <a:buNone/>
            </a:pPr>
            <a:r>
              <a:rPr lang="en-GB" sz="1600" dirty="0"/>
              <a:t>11.10   What are you dealing with?</a:t>
            </a:r>
          </a:p>
          <a:p>
            <a:pPr marL="0" indent="0">
              <a:buNone/>
            </a:pPr>
            <a:r>
              <a:rPr lang="en-GB" sz="1600" dirty="0"/>
              <a:t>11:20    Resilience, Self Care &amp; Self Efficacy</a:t>
            </a:r>
          </a:p>
          <a:p>
            <a:pPr marL="0" indent="0">
              <a:buNone/>
            </a:pPr>
            <a:r>
              <a:rPr lang="en-GB" sz="1600" dirty="0"/>
              <a:t>11.25    The Well Formed Outcome Framework</a:t>
            </a:r>
          </a:p>
          <a:p>
            <a:pPr marL="0" indent="0">
              <a:buNone/>
            </a:pPr>
            <a:r>
              <a:rPr lang="en-GB" sz="1600" dirty="0"/>
              <a:t>	Issues to Outcomes</a:t>
            </a:r>
          </a:p>
          <a:p>
            <a:pPr marL="0" indent="0">
              <a:buNone/>
            </a:pPr>
            <a:r>
              <a:rPr lang="en-GB" sz="1600" dirty="0"/>
              <a:t>	6 practical steps</a:t>
            </a:r>
          </a:p>
          <a:p>
            <a:pPr marL="0" indent="0">
              <a:buNone/>
            </a:pPr>
            <a:r>
              <a:rPr lang="en-GB" sz="1600" dirty="0"/>
              <a:t>	Effective questions to take you from Anxiety 	to Action</a:t>
            </a:r>
          </a:p>
          <a:p>
            <a:pPr marL="0" indent="0">
              <a:buNone/>
            </a:pPr>
            <a:r>
              <a:rPr lang="en-GB" sz="1600" dirty="0"/>
              <a:t>11:50   Live Demonstration</a:t>
            </a:r>
          </a:p>
          <a:p>
            <a:pPr marL="514350" indent="-514350">
              <a:buAutoNum type="arabicPlain" startAt="1200"/>
            </a:pPr>
            <a:r>
              <a:rPr lang="en-GB" sz="1600" dirty="0"/>
              <a:t>  Q&amp;A</a:t>
            </a:r>
          </a:p>
          <a:p>
            <a:pPr marL="0" indent="0">
              <a:buNone/>
            </a:pPr>
            <a:r>
              <a:rPr lang="en-GB" sz="1600" dirty="0"/>
              <a:t>Discussion: How this framework can be applied personally &amp; professionally</a:t>
            </a:r>
          </a:p>
          <a:p>
            <a:pPr marL="0" indent="0">
              <a:buNone/>
            </a:pPr>
            <a:r>
              <a:rPr lang="en-GB" sz="1600" dirty="0"/>
              <a:t>1215  Conclude</a:t>
            </a:r>
          </a:p>
          <a:p>
            <a:pPr marL="0" indent="0">
              <a:buNone/>
            </a:pPr>
            <a:endParaRPr lang="en-GB" sz="1600" dirty="0"/>
          </a:p>
          <a:p>
            <a:pPr marL="514350" indent="-514350">
              <a:buAutoNum type="arabicPlain" startAt="1110"/>
            </a:pPr>
            <a:endParaRPr lang="en-GB" sz="1600" dirty="0"/>
          </a:p>
          <a:p>
            <a:pPr marL="514350" indent="-514350">
              <a:buAutoNum type="arabicPlain" startAt="1110"/>
            </a:pPr>
            <a:endParaRPr lang="en-GB" sz="1600" dirty="0"/>
          </a:p>
          <a:p>
            <a:pPr marL="0" indent="0">
              <a:buNone/>
            </a:pPr>
            <a:endParaRPr lang="en-GB" sz="1600" dirty="0"/>
          </a:p>
          <a:p>
            <a:pPr marL="0" indent="0">
              <a:buNone/>
            </a:pPr>
            <a:endParaRPr lang="en-GB" sz="1600" dirty="0"/>
          </a:p>
        </p:txBody>
      </p:sp>
      <p:pic>
        <p:nvPicPr>
          <p:cNvPr id="5" name="Picture 4" descr="A clock on a table&#10;&#10;Description automatically generated">
            <a:extLst>
              <a:ext uri="{FF2B5EF4-FFF2-40B4-BE49-F238E27FC236}">
                <a16:creationId xmlns:a16="http://schemas.microsoft.com/office/drawing/2014/main" id="{E4193189-39D7-4605-8510-46F3EEEBD8EB}"/>
              </a:ext>
            </a:extLst>
          </p:cNvPr>
          <p:cNvPicPr>
            <a:picLocks noChangeAspect="1"/>
          </p:cNvPicPr>
          <p:nvPr/>
        </p:nvPicPr>
        <p:blipFill rotWithShape="1">
          <a:blip r:embed="rId3">
            <a:extLst>
              <a:ext uri="{28A0092B-C50C-407E-A947-70E740481C1C}">
                <a14:useLocalDpi xmlns:a14="http://schemas.microsoft.com/office/drawing/2010/main" val="0"/>
              </a:ext>
            </a:extLst>
          </a:blip>
          <a:srcRect l="426" r="26336"/>
          <a:stretch/>
        </p:blipFill>
        <p:spPr>
          <a:xfrm>
            <a:off x="5486400" y="10"/>
            <a:ext cx="6705600" cy="6857990"/>
          </a:xfrm>
          <a:prstGeom prst="rect">
            <a:avLst/>
          </a:prstGeom>
          <a:effectLst/>
        </p:spPr>
      </p:pic>
    </p:spTree>
    <p:extLst>
      <p:ext uri="{BB962C8B-B14F-4D97-AF65-F5344CB8AC3E}">
        <p14:creationId xmlns:p14="http://schemas.microsoft.com/office/powerpoint/2010/main" val="3946115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AC4492-D54F-49A1-81EA-81EEDB3BD068}"/>
              </a:ext>
            </a:extLst>
          </p:cNvPr>
          <p:cNvPicPr>
            <a:picLocks noChangeAspect="1"/>
          </p:cNvPicPr>
          <p:nvPr/>
        </p:nvPicPr>
        <p:blipFill rotWithShape="1">
          <a:blip r:embed="rId2">
            <a:extLst>
              <a:ext uri="{28A0092B-C50C-407E-A947-70E740481C1C}">
                <a14:useLocalDpi xmlns:a14="http://schemas.microsoft.com/office/drawing/2010/main" val="0"/>
              </a:ext>
            </a:extLst>
          </a:blip>
          <a:srcRect t="22414"/>
          <a:stretch/>
        </p:blipFill>
        <p:spPr>
          <a:xfrm>
            <a:off x="20" y="10"/>
            <a:ext cx="12191980" cy="6857990"/>
          </a:xfrm>
          <a:prstGeom prst="rect">
            <a:avLst/>
          </a:prstGeom>
        </p:spPr>
      </p:pic>
    </p:spTree>
    <p:extLst>
      <p:ext uri="{BB962C8B-B14F-4D97-AF65-F5344CB8AC3E}">
        <p14:creationId xmlns:p14="http://schemas.microsoft.com/office/powerpoint/2010/main" val="3001326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2EA965F7-6DDF-4763-844E-8545D56512D9}"/>
              </a:ext>
            </a:extLst>
          </p:cNvPr>
          <p:cNvSpPr>
            <a:spLocks noGrp="1"/>
          </p:cNvSpPr>
          <p:nvPr>
            <p:ph type="ctrTitle"/>
          </p:nvPr>
        </p:nvSpPr>
        <p:spPr>
          <a:xfrm>
            <a:off x="838199" y="4525347"/>
            <a:ext cx="6801321" cy="1737360"/>
          </a:xfrm>
        </p:spPr>
        <p:txBody>
          <a:bodyPr anchor="ctr">
            <a:normAutofit/>
          </a:bodyPr>
          <a:lstStyle/>
          <a:p>
            <a:pPr algn="r"/>
            <a:r>
              <a:rPr lang="en-GB" sz="4700" dirty="0"/>
              <a:t>When do you want this [to start]? Where? What time?</a:t>
            </a:r>
          </a:p>
        </p:txBody>
      </p:sp>
      <p:sp>
        <p:nvSpPr>
          <p:cNvPr id="5" name="Subtitle 4">
            <a:extLst>
              <a:ext uri="{FF2B5EF4-FFF2-40B4-BE49-F238E27FC236}">
                <a16:creationId xmlns:a16="http://schemas.microsoft.com/office/drawing/2014/main" id="{C19A0B12-0A29-4AFA-9882-71612760FD03}"/>
              </a:ext>
            </a:extLst>
          </p:cNvPr>
          <p:cNvSpPr>
            <a:spLocks noGrp="1"/>
          </p:cNvSpPr>
          <p:nvPr>
            <p:ph type="subTitle" idx="1"/>
          </p:nvPr>
        </p:nvSpPr>
        <p:spPr>
          <a:xfrm>
            <a:off x="7961258" y="4525347"/>
            <a:ext cx="3258675" cy="1737360"/>
          </a:xfrm>
        </p:spPr>
        <p:txBody>
          <a:bodyPr anchor="ctr">
            <a:normAutofit/>
          </a:bodyPr>
          <a:lstStyle/>
          <a:p>
            <a:pPr algn="l"/>
            <a:r>
              <a:rPr lang="en-GB" dirty="0"/>
              <a:t>Get specific</a:t>
            </a:r>
            <a:endParaRPr lang="en-GB"/>
          </a:p>
        </p:txBody>
      </p:sp>
      <p:sp>
        <p:nvSpPr>
          <p:cNvPr id="12" name="Oval 11">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7129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440052-3B4F-4DCB-8BD4-4E855807E2AE}"/>
              </a:ext>
            </a:extLst>
          </p:cNvPr>
          <p:cNvSpPr>
            <a:spLocks noGrp="1"/>
          </p:cNvSpPr>
          <p:nvPr>
            <p:ph type="title"/>
          </p:nvPr>
        </p:nvSpPr>
        <p:spPr>
          <a:xfrm>
            <a:off x="650449" y="4559523"/>
            <a:ext cx="10901471" cy="1236440"/>
          </a:xfrm>
          <a:noFill/>
        </p:spPr>
        <p:txBody>
          <a:bodyPr vert="horz" lIns="91440" tIns="45720" rIns="91440" bIns="45720" rtlCol="0" anchor="b">
            <a:normAutofit/>
          </a:bodyPr>
          <a:lstStyle/>
          <a:p>
            <a:pPr algn="ctr"/>
            <a:r>
              <a:rPr lang="en-US" sz="5100"/>
              <a:t>“A goal without a date is just a dream”</a:t>
            </a:r>
          </a:p>
        </p:txBody>
      </p:sp>
      <p:sp>
        <p:nvSpPr>
          <p:cNvPr id="8" name="Text Placeholder 7">
            <a:extLst>
              <a:ext uri="{FF2B5EF4-FFF2-40B4-BE49-F238E27FC236}">
                <a16:creationId xmlns:a16="http://schemas.microsoft.com/office/drawing/2014/main" id="{18FCAC26-DFEC-4AFD-8475-B01BABC71430}"/>
              </a:ext>
            </a:extLst>
          </p:cNvPr>
          <p:cNvSpPr>
            <a:spLocks noGrp="1"/>
          </p:cNvSpPr>
          <p:nvPr>
            <p:ph type="body" sz="half" idx="2"/>
          </p:nvPr>
        </p:nvSpPr>
        <p:spPr>
          <a:xfrm>
            <a:off x="650449" y="5795963"/>
            <a:ext cx="10901471" cy="560388"/>
          </a:xfrm>
          <a:noFill/>
        </p:spPr>
        <p:txBody>
          <a:bodyPr vert="horz" lIns="91440" tIns="45720" rIns="91440" bIns="45720" rtlCol="0">
            <a:normAutofit/>
          </a:bodyPr>
          <a:lstStyle/>
          <a:p>
            <a:pPr algn="ctr"/>
            <a:r>
              <a:rPr lang="en-US" sz="2400" dirty="0"/>
              <a:t>Milton H Erikson</a:t>
            </a:r>
          </a:p>
        </p:txBody>
      </p:sp>
      <p:pic>
        <p:nvPicPr>
          <p:cNvPr id="3" name="Picture 2" descr="A close up of a clock&#10;&#10;Description generated with high confidence">
            <a:extLst>
              <a:ext uri="{FF2B5EF4-FFF2-40B4-BE49-F238E27FC236}">
                <a16:creationId xmlns:a16="http://schemas.microsoft.com/office/drawing/2014/main" id="{0CA67B57-0B3D-40E7-9EBE-97756CC4D505}"/>
              </a:ext>
            </a:extLst>
          </p:cNvPr>
          <p:cNvPicPr>
            <a:picLocks noChangeAspect="1"/>
          </p:cNvPicPr>
          <p:nvPr/>
        </p:nvPicPr>
        <p:blipFill rotWithShape="1">
          <a:blip r:embed="rId2">
            <a:extLst>
              <a:ext uri="{28A0092B-C50C-407E-A947-70E740481C1C}">
                <a14:useLocalDpi xmlns:a14="http://schemas.microsoft.com/office/drawing/2010/main" val="0"/>
              </a:ext>
            </a:extLst>
          </a:blip>
          <a:srcRect b="9681"/>
          <a:stretch/>
        </p:blipFill>
        <p:spPr>
          <a:xfrm>
            <a:off x="20" y="1"/>
            <a:ext cx="12191979" cy="4239482"/>
          </a:xfrm>
          <a:prstGeom prst="rect">
            <a:avLst/>
          </a:prstGeom>
        </p:spPr>
      </p:pic>
    </p:spTree>
    <p:extLst>
      <p:ext uri="{BB962C8B-B14F-4D97-AF65-F5344CB8AC3E}">
        <p14:creationId xmlns:p14="http://schemas.microsoft.com/office/powerpoint/2010/main" val="546502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0482A7D0-DB09-4EBA-8D52-E6A5934B6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9">
            <a:extLst>
              <a:ext uri="{FF2B5EF4-FFF2-40B4-BE49-F238E27FC236}">
                <a16:creationId xmlns:a16="http://schemas.microsoft.com/office/drawing/2014/main" id="{1A3688C8-DFCE-4CCD-BCF0-5FB239E50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410"/>
            <a:ext cx="7005134" cy="4827590"/>
          </a:xfrm>
          <a:custGeom>
            <a:avLst/>
            <a:gdLst>
              <a:gd name="connsiteX0" fmla="*/ 1974535 w 7005134"/>
              <a:gd name="connsiteY0" fmla="*/ 0 h 4827590"/>
              <a:gd name="connsiteX1" fmla="*/ 7003848 w 7005134"/>
              <a:gd name="connsiteY1" fmla="*/ 4776721 h 4827590"/>
              <a:gd name="connsiteX2" fmla="*/ 7005134 w 7005134"/>
              <a:gd name="connsiteY2" fmla="*/ 4827590 h 4827590"/>
              <a:gd name="connsiteX3" fmla="*/ 0 w 7005134"/>
              <a:gd name="connsiteY3" fmla="*/ 4827590 h 4827590"/>
              <a:gd name="connsiteX4" fmla="*/ 0 w 7005134"/>
              <a:gd name="connsiteY4" fmla="*/ 402231 h 4827590"/>
              <a:gd name="connsiteX5" fmla="*/ 14349 w 7005134"/>
              <a:gd name="connsiteY5" fmla="*/ 395744 h 4827590"/>
              <a:gd name="connsiteX6" fmla="*/ 1974535 w 7005134"/>
              <a:gd name="connsiteY6" fmla="*/ 0 h 482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5134" h="4827590">
                <a:moveTo>
                  <a:pt x="1974535" y="0"/>
                </a:moveTo>
                <a:cubicBezTo>
                  <a:pt x="4668853" y="0"/>
                  <a:pt x="6868971" y="2115921"/>
                  <a:pt x="7003848" y="4776721"/>
                </a:cubicBezTo>
                <a:lnTo>
                  <a:pt x="7005134" y="4827590"/>
                </a:lnTo>
                <a:lnTo>
                  <a:pt x="0" y="4827590"/>
                </a:lnTo>
                <a:lnTo>
                  <a:pt x="0" y="402231"/>
                </a:lnTo>
                <a:lnTo>
                  <a:pt x="14349" y="395744"/>
                </a:lnTo>
                <a:cubicBezTo>
                  <a:pt x="616832" y="140915"/>
                  <a:pt x="1279227" y="0"/>
                  <a:pt x="1974535" y="0"/>
                </a:cubicBez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A73ACD6-55B3-45F3-8F10-E7F3C65A71A8}"/>
              </a:ext>
            </a:extLst>
          </p:cNvPr>
          <p:cNvSpPr>
            <a:spLocks noGrp="1"/>
          </p:cNvSpPr>
          <p:nvPr>
            <p:ph type="ctrTitle"/>
          </p:nvPr>
        </p:nvSpPr>
        <p:spPr>
          <a:xfrm>
            <a:off x="1158240" y="1122363"/>
            <a:ext cx="6339840" cy="2387600"/>
          </a:xfrm>
        </p:spPr>
        <p:txBody>
          <a:bodyPr>
            <a:normAutofit/>
          </a:bodyPr>
          <a:lstStyle/>
          <a:p>
            <a:pPr algn="l"/>
            <a:r>
              <a:rPr lang="en-GB" sz="4600" dirty="0">
                <a:solidFill>
                  <a:schemeClr val="tx1">
                    <a:lumMod val="85000"/>
                    <a:lumOff val="15000"/>
                  </a:schemeClr>
                </a:solidFill>
              </a:rPr>
              <a:t>How will you know when you have achieved your outcome?</a:t>
            </a:r>
          </a:p>
        </p:txBody>
      </p:sp>
      <p:sp>
        <p:nvSpPr>
          <p:cNvPr id="3" name="Subtitle 2">
            <a:extLst>
              <a:ext uri="{FF2B5EF4-FFF2-40B4-BE49-F238E27FC236}">
                <a16:creationId xmlns:a16="http://schemas.microsoft.com/office/drawing/2014/main" id="{6427DAB5-31EF-4880-BBD3-208AB733EF46}"/>
              </a:ext>
            </a:extLst>
          </p:cNvPr>
          <p:cNvSpPr>
            <a:spLocks noGrp="1"/>
          </p:cNvSpPr>
          <p:nvPr>
            <p:ph type="subTitle" idx="1"/>
          </p:nvPr>
        </p:nvSpPr>
        <p:spPr>
          <a:xfrm>
            <a:off x="1158240" y="4700588"/>
            <a:ext cx="5252288" cy="1655762"/>
          </a:xfrm>
        </p:spPr>
        <p:txBody>
          <a:bodyPr>
            <a:normAutofit/>
          </a:bodyPr>
          <a:lstStyle/>
          <a:p>
            <a:pPr algn="l"/>
            <a:r>
              <a:rPr lang="en-GB">
                <a:solidFill>
                  <a:schemeClr val="tx1">
                    <a:lumMod val="85000"/>
                    <a:lumOff val="15000"/>
                  </a:schemeClr>
                </a:solidFill>
              </a:rPr>
              <a:t>What will you notice, see, feel, hear…?</a:t>
            </a:r>
          </a:p>
        </p:txBody>
      </p:sp>
      <p:cxnSp>
        <p:nvCxnSpPr>
          <p:cNvPr id="12" name="Straight Connector 11">
            <a:extLst>
              <a:ext uri="{FF2B5EF4-FFF2-40B4-BE49-F238E27FC236}">
                <a16:creationId xmlns:a16="http://schemas.microsoft.com/office/drawing/2014/main" id="{D598FBE3-48D2-40A2-B7E6-F485834C82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72540" y="4450080"/>
            <a:ext cx="1234440" cy="0"/>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8482FDCF-45F3-40F1-8751-19B7AFB3C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348" y="1005839"/>
            <a:ext cx="3444236" cy="3444236"/>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0319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ground, outdoor, grass, person&#10;&#10;Description generated with very high confidence">
            <a:extLst>
              <a:ext uri="{FF2B5EF4-FFF2-40B4-BE49-F238E27FC236}">
                <a16:creationId xmlns:a16="http://schemas.microsoft.com/office/drawing/2014/main" id="{BD91C20F-CAEB-4748-BB88-A01069A9BDE0}"/>
              </a:ext>
            </a:extLst>
          </p:cNvPr>
          <p:cNvPicPr>
            <a:picLocks noChangeAspect="1"/>
          </p:cNvPicPr>
          <p:nvPr/>
        </p:nvPicPr>
        <p:blipFill rotWithShape="1">
          <a:blip r:embed="rId2">
            <a:extLst>
              <a:ext uri="{28A0092B-C50C-407E-A947-70E740481C1C}">
                <a14:useLocalDpi xmlns:a14="http://schemas.microsoft.com/office/drawing/2010/main" val="0"/>
              </a:ext>
            </a:extLst>
          </a:blip>
          <a:srcRect b="15414"/>
          <a:stretch/>
        </p:blipFill>
        <p:spPr>
          <a:xfrm>
            <a:off x="20" y="10"/>
            <a:ext cx="12191980" cy="6857990"/>
          </a:xfrm>
          <a:prstGeom prst="rect">
            <a:avLst/>
          </a:prstGeom>
        </p:spPr>
      </p:pic>
    </p:spTree>
    <p:extLst>
      <p:ext uri="{BB962C8B-B14F-4D97-AF65-F5344CB8AC3E}">
        <p14:creationId xmlns:p14="http://schemas.microsoft.com/office/powerpoint/2010/main" val="375920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B59585C-1E07-46C9-82F9-AFC6B2492C9F}"/>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How much of this is within your own control?</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24B2A220-B06F-4219-A8DF-BD60F2F60B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53822" y="975392"/>
            <a:ext cx="6553545" cy="4915158"/>
          </a:xfrm>
          <a:prstGeom prst="rect">
            <a:avLst/>
          </a:prstGeom>
        </p:spPr>
      </p:pic>
    </p:spTree>
    <p:extLst>
      <p:ext uri="{BB962C8B-B14F-4D97-AF65-F5344CB8AC3E}">
        <p14:creationId xmlns:p14="http://schemas.microsoft.com/office/powerpoint/2010/main" val="42112272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B13A67-D878-4576-A1DA-DCB407F2DEFA}"/>
              </a:ext>
            </a:extLst>
          </p:cNvPr>
          <p:cNvPicPr>
            <a:picLocks noChangeAspect="1"/>
          </p:cNvPicPr>
          <p:nvPr/>
        </p:nvPicPr>
        <p:blipFill rotWithShape="1">
          <a:blip r:embed="rId2">
            <a:extLst>
              <a:ext uri="{28A0092B-C50C-407E-A947-70E740481C1C}">
                <a14:useLocalDpi xmlns:a14="http://schemas.microsoft.com/office/drawing/2010/main" val="0"/>
              </a:ext>
            </a:extLst>
          </a:blip>
          <a:srcRect t="9473" b="15527"/>
          <a:stretch/>
        </p:blipFill>
        <p:spPr>
          <a:xfrm>
            <a:off x="20" y="10"/>
            <a:ext cx="12191980" cy="6857990"/>
          </a:xfrm>
          <a:prstGeom prst="rect">
            <a:avLst/>
          </a:prstGeom>
        </p:spPr>
      </p:pic>
    </p:spTree>
    <p:extLst>
      <p:ext uri="{BB962C8B-B14F-4D97-AF65-F5344CB8AC3E}">
        <p14:creationId xmlns:p14="http://schemas.microsoft.com/office/powerpoint/2010/main" val="2377543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DC20BE-2EE3-423E-8873-7E684D033F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AA693EB7-865B-49B6-B0F4-7D3289D18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2A9F2CB3-30FC-4D74-9828-E54A14E66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5" name="Oval 14">
              <a:extLst>
                <a:ext uri="{FF2B5EF4-FFF2-40B4-BE49-F238E27FC236}">
                  <a16:creationId xmlns:a16="http://schemas.microsoft.com/office/drawing/2014/main" id="{DD378B62-AB8A-4F57-8CBB-0AF8F9B27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33DFF38A-6D97-456F-AFB7-1E8A7DD916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749F7C53-34E8-4749-BE7A-87D4AB16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id="{E5BDFD14-551C-49C6-B27A-08EB651AD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E71F7DC4-06A5-41D7-94E6-C8BD776BF7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Oval 19">
              <a:extLst>
                <a:ext uri="{FF2B5EF4-FFF2-40B4-BE49-F238E27FC236}">
                  <a16:creationId xmlns:a16="http://schemas.microsoft.com/office/drawing/2014/main" id="{0B99CC9C-15E5-4E8F-B8A5-FA0A57522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2" name="Rectangle 21">
            <a:extLst>
              <a:ext uri="{FF2B5EF4-FFF2-40B4-BE49-F238E27FC236}">
                <a16:creationId xmlns:a16="http://schemas.microsoft.com/office/drawing/2014/main" id="{F3856C81-415E-484F-93E4-C329F454D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CC95D42B-FBF3-4C81-8FD4-CBED235411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5" name="Straight Connector 24">
              <a:extLst>
                <a:ext uri="{FF2B5EF4-FFF2-40B4-BE49-F238E27FC236}">
                  <a16:creationId xmlns:a16="http://schemas.microsoft.com/office/drawing/2014/main" id="{F9A2762D-96C8-43A9-8FB4-B893A422FDC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80D8D0F-A2C7-4629-B042-A99DF4CD1F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AA066E0-8819-4B74-B577-4F86B6ACB3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86822E5-6B0C-4271-AAEB-6E5B9AB9B88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0" name="Rectangle 29">
            <a:extLst>
              <a:ext uri="{FF2B5EF4-FFF2-40B4-BE49-F238E27FC236}">
                <a16:creationId xmlns:a16="http://schemas.microsoft.com/office/drawing/2014/main" id="{B29481A6-9A3B-4120-9C9D-8BD206C929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2" name="Group 31">
            <a:extLst>
              <a:ext uri="{FF2B5EF4-FFF2-40B4-BE49-F238E27FC236}">
                <a16:creationId xmlns:a16="http://schemas.microsoft.com/office/drawing/2014/main" id="{54E220D0-6FEB-4727-960C-B637712D71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3" name="Straight Connector 32">
              <a:extLst>
                <a:ext uri="{FF2B5EF4-FFF2-40B4-BE49-F238E27FC236}">
                  <a16:creationId xmlns:a16="http://schemas.microsoft.com/office/drawing/2014/main" id="{30854E48-F0D5-4C38-80CF-950BE37A8F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6529B87-72DD-45B8-89EC-6358F86785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A5B663B-04AC-4C76-A8D2-80D94C33A6E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BB4FF8E-FA13-4808-9658-DC67573F79B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5" name="Title 4">
            <a:extLst>
              <a:ext uri="{FF2B5EF4-FFF2-40B4-BE49-F238E27FC236}">
                <a16:creationId xmlns:a16="http://schemas.microsoft.com/office/drawing/2014/main" id="{86E2A862-845F-433B-9B9D-84D5EFD656AA}"/>
              </a:ext>
            </a:extLst>
          </p:cNvPr>
          <p:cNvSpPr>
            <a:spLocks noGrp="1"/>
          </p:cNvSpPr>
          <p:nvPr>
            <p:ph type="title"/>
          </p:nvPr>
        </p:nvSpPr>
        <p:spPr>
          <a:xfrm>
            <a:off x="630936" y="803501"/>
            <a:ext cx="5107366" cy="5321960"/>
          </a:xfrm>
          <a:noFill/>
        </p:spPr>
        <p:txBody>
          <a:bodyPr vert="horz" lIns="91440" tIns="45720" rIns="91440" bIns="45720" rtlCol="0" anchor="t">
            <a:normAutofit/>
          </a:bodyPr>
          <a:lstStyle/>
          <a:p>
            <a:r>
              <a:rPr lang="en-US" sz="4800" dirty="0">
                <a:solidFill>
                  <a:schemeClr val="bg1"/>
                </a:solidFill>
              </a:rPr>
              <a:t>WFO Checklist</a:t>
            </a:r>
          </a:p>
        </p:txBody>
      </p:sp>
      <p:grpSp>
        <p:nvGrpSpPr>
          <p:cNvPr id="38" name="Group 37">
            <a:extLst>
              <a:ext uri="{FF2B5EF4-FFF2-40B4-BE49-F238E27FC236}">
                <a16:creationId xmlns:a16="http://schemas.microsoft.com/office/drawing/2014/main" id="{1D788327-7D9D-4E47-846F-020A8F5E23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6009063" y="3282087"/>
            <a:ext cx="304800" cy="429768"/>
            <a:chOff x="215328" y="-46937"/>
            <a:chExt cx="304800" cy="2773841"/>
          </a:xfrm>
        </p:grpSpPr>
        <p:cxnSp>
          <p:nvCxnSpPr>
            <p:cNvPr id="39" name="Straight Connector 38">
              <a:extLst>
                <a:ext uri="{FF2B5EF4-FFF2-40B4-BE49-F238E27FC236}">
                  <a16:creationId xmlns:a16="http://schemas.microsoft.com/office/drawing/2014/main" id="{AB903337-D6B8-41EE-B6A3-4329C8D8E77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0D28A68-745E-44CC-A29E-0EB13A8442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B18D645-DE9C-49EB-85CC-C1008579763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7BB3B1F-5029-47B9-B1A5-2469BF49DB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aphicFrame>
        <p:nvGraphicFramePr>
          <p:cNvPr id="4" name="Content Placeholder 3">
            <a:extLst>
              <a:ext uri="{FF2B5EF4-FFF2-40B4-BE49-F238E27FC236}">
                <a16:creationId xmlns:a16="http://schemas.microsoft.com/office/drawing/2014/main" id="{A01C571B-C5D8-4C54-A605-82B6F52EF797}"/>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9082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DC20BE-2EE3-423E-8873-7E684D033F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AA693EB7-865B-49B6-B0F4-7D3289D18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2A9F2CB3-30FC-4D74-9828-E54A14E66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5" name="Oval 14">
              <a:extLst>
                <a:ext uri="{FF2B5EF4-FFF2-40B4-BE49-F238E27FC236}">
                  <a16:creationId xmlns:a16="http://schemas.microsoft.com/office/drawing/2014/main" id="{DD378B62-AB8A-4F57-8CBB-0AF8F9B27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33DFF38A-6D97-456F-AFB7-1E8A7DD916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749F7C53-34E8-4749-BE7A-87D4AB16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id="{E5BDFD14-551C-49C6-B27A-08EB651AD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E71F7DC4-06A5-41D7-94E6-C8BD776BF7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Oval 19">
              <a:extLst>
                <a:ext uri="{FF2B5EF4-FFF2-40B4-BE49-F238E27FC236}">
                  <a16:creationId xmlns:a16="http://schemas.microsoft.com/office/drawing/2014/main" id="{0B99CC9C-15E5-4E8F-B8A5-FA0A57522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2" name="Rectangle 21">
            <a:extLst>
              <a:ext uri="{FF2B5EF4-FFF2-40B4-BE49-F238E27FC236}">
                <a16:creationId xmlns:a16="http://schemas.microsoft.com/office/drawing/2014/main" id="{F3856C81-415E-484F-93E4-C329F454D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CC95D42B-FBF3-4C81-8FD4-CBED235411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5" name="Straight Connector 24">
              <a:extLst>
                <a:ext uri="{FF2B5EF4-FFF2-40B4-BE49-F238E27FC236}">
                  <a16:creationId xmlns:a16="http://schemas.microsoft.com/office/drawing/2014/main" id="{F9A2762D-96C8-43A9-8FB4-B893A422FDC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80D8D0F-A2C7-4629-B042-A99DF4CD1F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AA066E0-8819-4B74-B577-4F86B6ACB3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86822E5-6B0C-4271-AAEB-6E5B9AB9B88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0" name="Rectangle 29">
            <a:extLst>
              <a:ext uri="{FF2B5EF4-FFF2-40B4-BE49-F238E27FC236}">
                <a16:creationId xmlns:a16="http://schemas.microsoft.com/office/drawing/2014/main" id="{B29481A6-9A3B-4120-9C9D-8BD206C929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2" name="Group 31">
            <a:extLst>
              <a:ext uri="{FF2B5EF4-FFF2-40B4-BE49-F238E27FC236}">
                <a16:creationId xmlns:a16="http://schemas.microsoft.com/office/drawing/2014/main" id="{54E220D0-6FEB-4727-960C-B637712D71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3" name="Straight Connector 32">
              <a:extLst>
                <a:ext uri="{FF2B5EF4-FFF2-40B4-BE49-F238E27FC236}">
                  <a16:creationId xmlns:a16="http://schemas.microsoft.com/office/drawing/2014/main" id="{30854E48-F0D5-4C38-80CF-950BE37A8F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6529B87-72DD-45B8-89EC-6358F86785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A5B663B-04AC-4C76-A8D2-80D94C33A6E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BB4FF8E-FA13-4808-9658-DC67573F79B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5" name="Title 4">
            <a:extLst>
              <a:ext uri="{FF2B5EF4-FFF2-40B4-BE49-F238E27FC236}">
                <a16:creationId xmlns:a16="http://schemas.microsoft.com/office/drawing/2014/main" id="{86E2A862-845F-433B-9B9D-84D5EFD656AA}"/>
              </a:ext>
            </a:extLst>
          </p:cNvPr>
          <p:cNvSpPr>
            <a:spLocks noGrp="1"/>
          </p:cNvSpPr>
          <p:nvPr>
            <p:ph type="title"/>
          </p:nvPr>
        </p:nvSpPr>
        <p:spPr>
          <a:xfrm>
            <a:off x="630936" y="803501"/>
            <a:ext cx="5107366" cy="5321960"/>
          </a:xfrm>
          <a:noFill/>
        </p:spPr>
        <p:txBody>
          <a:bodyPr vert="horz" lIns="91440" tIns="45720" rIns="91440" bIns="45720" rtlCol="0" anchor="t">
            <a:normAutofit/>
          </a:bodyPr>
          <a:lstStyle/>
          <a:p>
            <a:r>
              <a:rPr lang="en-US" sz="4800" dirty="0">
                <a:solidFill>
                  <a:schemeClr val="bg1"/>
                </a:solidFill>
              </a:rPr>
              <a:t>WFO Checklist</a:t>
            </a:r>
          </a:p>
        </p:txBody>
      </p:sp>
      <p:grpSp>
        <p:nvGrpSpPr>
          <p:cNvPr id="38" name="Group 37">
            <a:extLst>
              <a:ext uri="{FF2B5EF4-FFF2-40B4-BE49-F238E27FC236}">
                <a16:creationId xmlns:a16="http://schemas.microsoft.com/office/drawing/2014/main" id="{1D788327-7D9D-4E47-846F-020A8F5E23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6009063" y="3282087"/>
            <a:ext cx="304800" cy="429768"/>
            <a:chOff x="215328" y="-46937"/>
            <a:chExt cx="304800" cy="2773841"/>
          </a:xfrm>
        </p:grpSpPr>
        <p:cxnSp>
          <p:nvCxnSpPr>
            <p:cNvPr id="39" name="Straight Connector 38">
              <a:extLst>
                <a:ext uri="{FF2B5EF4-FFF2-40B4-BE49-F238E27FC236}">
                  <a16:creationId xmlns:a16="http://schemas.microsoft.com/office/drawing/2014/main" id="{AB903337-D6B8-41EE-B6A3-4329C8D8E77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0D28A68-745E-44CC-A29E-0EB13A8442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B18D645-DE9C-49EB-85CC-C1008579763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7BB3B1F-5029-47B9-B1A5-2469BF49DB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aphicFrame>
        <p:nvGraphicFramePr>
          <p:cNvPr id="4" name="Content Placeholder 3">
            <a:extLst>
              <a:ext uri="{FF2B5EF4-FFF2-40B4-BE49-F238E27FC236}">
                <a16:creationId xmlns:a16="http://schemas.microsoft.com/office/drawing/2014/main" id="{A01C571B-C5D8-4C54-A605-82B6F52EF797}"/>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91351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Question mark against red wall">
            <a:extLst>
              <a:ext uri="{FF2B5EF4-FFF2-40B4-BE49-F238E27FC236}">
                <a16:creationId xmlns:a16="http://schemas.microsoft.com/office/drawing/2014/main" id="{CC47B9AB-3E61-4C42-AF1A-A154D9D22779}"/>
              </a:ext>
            </a:extLst>
          </p:cNvPr>
          <p:cNvPicPr>
            <a:picLocks noChangeAspect="1"/>
          </p:cNvPicPr>
          <p:nvPr/>
        </p:nvPicPr>
        <p:blipFill rotWithShape="1">
          <a:blip r:embed="rId3">
            <a:extLst>
              <a:ext uri="{28A0092B-C50C-407E-A947-70E740481C1C}">
                <a14:useLocalDpi xmlns:a14="http://schemas.microsoft.com/office/drawing/2010/main" val="0"/>
              </a:ext>
            </a:extLst>
          </a:blip>
          <a:srcRect b="7025"/>
          <a:stretch/>
        </p:blipFill>
        <p:spPr>
          <a:xfrm>
            <a:off x="20" y="10"/>
            <a:ext cx="12191980" cy="6857990"/>
          </a:xfrm>
          <a:prstGeom prst="rect">
            <a:avLst/>
          </a:prstGeom>
        </p:spPr>
      </p:pic>
    </p:spTree>
    <p:extLst>
      <p:ext uri="{BB962C8B-B14F-4D97-AF65-F5344CB8AC3E}">
        <p14:creationId xmlns:p14="http://schemas.microsoft.com/office/powerpoint/2010/main" val="2591456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a:extLst>
              <a:ext uri="{FF2B5EF4-FFF2-40B4-BE49-F238E27FC236}">
                <a16:creationId xmlns:a16="http://schemas.microsoft.com/office/drawing/2014/main" id="{090488B6-ECBC-4CDA-9677-C50A13DDB93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71556" y="643467"/>
            <a:ext cx="5848887"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2413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michael\Pictures\NLP Pics\OR Banner.jpg"/>
          <p:cNvPicPr>
            <a:picLocks noChangeAspect="1" noChangeArrowheads="1"/>
          </p:cNvPicPr>
          <p:nvPr/>
        </p:nvPicPr>
        <p:blipFill>
          <a:blip r:embed="rId2" cstate="print"/>
          <a:srcRect/>
          <a:stretch>
            <a:fillRect/>
          </a:stretch>
        </p:blipFill>
        <p:spPr bwMode="auto">
          <a:xfrm>
            <a:off x="1524000" y="1"/>
            <a:ext cx="9144000" cy="2352675"/>
          </a:xfrm>
          <a:prstGeom prst="rect">
            <a:avLst/>
          </a:prstGeom>
          <a:noFill/>
        </p:spPr>
      </p:pic>
      <p:sp>
        <p:nvSpPr>
          <p:cNvPr id="3" name="Rectangle 2"/>
          <p:cNvSpPr/>
          <p:nvPr/>
        </p:nvSpPr>
        <p:spPr>
          <a:xfrm>
            <a:off x="6816080" y="116632"/>
            <a:ext cx="324036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3810000" y="2551838"/>
            <a:ext cx="4572000" cy="2585323"/>
          </a:xfrm>
          <a:prstGeom prst="rect">
            <a:avLst/>
          </a:prstGeom>
        </p:spPr>
        <p:txBody>
          <a:bodyPr>
            <a:spAutoFit/>
          </a:bodyPr>
          <a:lstStyle/>
          <a:p>
            <a:pPr algn="ctr"/>
            <a:r>
              <a:rPr lang="en-GB" dirty="0">
                <a:latin typeface="Arial" pitchFamily="34" charset="0"/>
                <a:cs typeface="Arial" pitchFamily="34" charset="0"/>
              </a:rPr>
              <a:t>For Further Information Please Contact:</a:t>
            </a:r>
          </a:p>
          <a:p>
            <a:pPr algn="ctr"/>
            <a:endParaRPr lang="en-GB" dirty="0">
              <a:latin typeface="Arial" pitchFamily="34" charset="0"/>
              <a:cs typeface="Arial" pitchFamily="34" charset="0"/>
            </a:endParaRPr>
          </a:p>
          <a:p>
            <a:pPr algn="ctr"/>
            <a:r>
              <a:rPr lang="en-GB" dirty="0">
                <a:latin typeface="Arial" pitchFamily="34" charset="0"/>
                <a:cs typeface="Arial" pitchFamily="34" charset="0"/>
              </a:rPr>
              <a:t>OR Training &amp; Personal Development Ltd</a:t>
            </a:r>
          </a:p>
          <a:p>
            <a:pPr algn="ctr"/>
            <a:br>
              <a:rPr lang="en-GB" dirty="0">
                <a:latin typeface="Arial" pitchFamily="34" charset="0"/>
                <a:cs typeface="Arial" pitchFamily="34" charset="0"/>
              </a:rPr>
            </a:br>
            <a:r>
              <a:rPr lang="en-GB" dirty="0">
                <a:latin typeface="Arial" pitchFamily="34" charset="0"/>
                <a:cs typeface="Arial" pitchFamily="34" charset="0"/>
              </a:rPr>
              <a:t>Tel: 07833230136</a:t>
            </a:r>
          </a:p>
          <a:p>
            <a:pPr algn="ctr"/>
            <a:br>
              <a:rPr lang="en-GB" dirty="0">
                <a:latin typeface="Arial" pitchFamily="34" charset="0"/>
                <a:cs typeface="Arial" pitchFamily="34" charset="0"/>
              </a:rPr>
            </a:br>
            <a:r>
              <a:rPr lang="en-GB" dirty="0">
                <a:latin typeface="Arial" pitchFamily="34" charset="0"/>
                <a:cs typeface="Arial" pitchFamily="34" charset="0"/>
              </a:rPr>
              <a:t>Email: </a:t>
            </a:r>
            <a:r>
              <a:rPr lang="en-GB" dirty="0">
                <a:latin typeface="Arial" pitchFamily="34" charset="0"/>
                <a:cs typeface="Arial" pitchFamily="34" charset="0"/>
                <a:hlinkClick r:id="rId3"/>
              </a:rPr>
              <a:t>michael@liveitorleadit.com</a:t>
            </a:r>
            <a:endParaRPr lang="en-GB" dirty="0">
              <a:latin typeface="Arial" pitchFamily="34" charset="0"/>
              <a:cs typeface="Arial" pitchFamily="34" charset="0"/>
            </a:endParaRPr>
          </a:p>
          <a:p>
            <a:pPr algn="ctr"/>
            <a:endParaRPr lang="en-GB" dirty="0">
              <a:latin typeface="Arial" pitchFamily="34" charset="0"/>
              <a:cs typeface="Arial" pitchFamily="34" charset="0"/>
            </a:endParaRPr>
          </a:p>
          <a:p>
            <a:pPr algn="ctr"/>
            <a:r>
              <a:rPr lang="en-GB" dirty="0">
                <a:latin typeface="Arial" pitchFamily="34" charset="0"/>
                <a:cs typeface="Arial" pitchFamily="34" charset="0"/>
              </a:rPr>
              <a:t>Web: </a:t>
            </a:r>
            <a:r>
              <a:rPr lang="en-GB" dirty="0">
                <a:latin typeface="Arial" pitchFamily="34" charset="0"/>
                <a:cs typeface="Arial" pitchFamily="34" charset="0"/>
                <a:hlinkClick r:id="rId4"/>
              </a:rPr>
              <a:t>www.liveitorleadit.com</a:t>
            </a:r>
            <a:endParaRPr lang="en-GB" dirty="0">
              <a:latin typeface="Arial" pitchFamily="34" charset="0"/>
              <a:cs typeface="Arial" pitchFamily="34" charset="0"/>
            </a:endParaRPr>
          </a:p>
        </p:txBody>
      </p:sp>
      <p:pic>
        <p:nvPicPr>
          <p:cNvPr id="8" name="Picture 1" descr="red-logo-round_2_229.jpg"/>
          <p:cNvPicPr>
            <a:picLocks noChangeAspect="1" noChangeArrowheads="1"/>
          </p:cNvPicPr>
          <p:nvPr/>
        </p:nvPicPr>
        <p:blipFill>
          <a:blip r:embed="rId5" cstate="print"/>
          <a:srcRect/>
          <a:stretch>
            <a:fillRect/>
          </a:stretch>
        </p:blipFill>
        <p:spPr bwMode="auto">
          <a:xfrm>
            <a:off x="5719764" y="5733256"/>
            <a:ext cx="752475" cy="781050"/>
          </a:xfrm>
          <a:prstGeom prst="rect">
            <a:avLst/>
          </a:prstGeom>
          <a:noFill/>
        </p:spPr>
      </p:pic>
      <p:sp>
        <p:nvSpPr>
          <p:cNvPr id="33793" name="Rectangle 1"/>
          <p:cNvSpPr>
            <a:spLocks noChangeArrowheads="1"/>
          </p:cNvSpPr>
          <p:nvPr/>
        </p:nvSpPr>
        <p:spPr bwMode="auto">
          <a:xfrm>
            <a:off x="4827063" y="120878"/>
            <a:ext cx="2537874" cy="21544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r>
              <a:rPr lang="en-GB" sz="800" b="1" dirty="0">
                <a:solidFill>
                  <a:srgbClr val="000000"/>
                </a:solidFill>
                <a:latin typeface="Arial" pitchFamily="34" charset="0"/>
                <a:ea typeface="Times New Roman" pitchFamily="18" charset="0"/>
                <a:cs typeface="Arial" pitchFamily="34" charset="0"/>
              </a:rPr>
              <a:t>©2020 OR Training &amp; Personal Development Ltd</a:t>
            </a:r>
            <a:endParaRPr lang="en-GB" dirty="0">
              <a:latin typeface="Arial" pitchFamily="34" charset="0"/>
              <a:cs typeface="Arial"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1524000" y="0"/>
            <a:ext cx="914400" cy="0"/>
          </a:xfrm>
          <a:prstGeom prst="line">
            <a:avLst/>
          </a:prstGeom>
          <a:ln w="0" cap="flat" cmpd="sng" algn="ctr">
            <a:solidFill>
              <a:srgbClr val="FB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2707" name="Title 1"/>
          <p:cNvSpPr>
            <a:spLocks noGrp="1"/>
          </p:cNvSpPr>
          <p:nvPr>
            <p:ph type="title"/>
          </p:nvPr>
        </p:nvSpPr>
        <p:spPr>
          <a:xfrm>
            <a:off x="921114" y="175361"/>
            <a:ext cx="8342313" cy="968375"/>
          </a:xfrm>
        </p:spPr>
        <p:txBody>
          <a:bodyPr/>
          <a:lstStyle/>
          <a:p>
            <a:r>
              <a:rPr lang="en-GB" altLang="en-US" sz="3600" dirty="0"/>
              <a:t>Thank you</a:t>
            </a:r>
          </a:p>
        </p:txBody>
      </p:sp>
      <p:pic>
        <p:nvPicPr>
          <p:cNvPr id="7270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786" y="3429000"/>
            <a:ext cx="136842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673" y="4885459"/>
            <a:ext cx="1644650"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Image result for image for ipho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512" y="1149422"/>
            <a:ext cx="2466975" cy="184785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1" name="TextBox 7"/>
          <p:cNvSpPr txBox="1">
            <a:spLocks noChangeArrowheads="1"/>
          </p:cNvSpPr>
          <p:nvPr/>
        </p:nvSpPr>
        <p:spPr bwMode="auto">
          <a:xfrm>
            <a:off x="3121019" y="1417243"/>
            <a:ext cx="305941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lvl="0"/>
            <a:r>
              <a:rPr lang="en-GB" b="1" dirty="0">
                <a:solidFill>
                  <a:prstClr val="black"/>
                </a:solidFill>
                <a:cs typeface="Arial" pitchFamily="34" charset="0"/>
              </a:rPr>
              <a:t>Michael Dunlop</a:t>
            </a:r>
            <a:r>
              <a:rPr lang="en-GB" dirty="0">
                <a:solidFill>
                  <a:prstClr val="black"/>
                </a:solidFill>
                <a:cs typeface="Arial" pitchFamily="34" charset="0"/>
              </a:rPr>
              <a:t>	</a:t>
            </a:r>
          </a:p>
          <a:p>
            <a:pPr lvl="0"/>
            <a:endParaRPr lang="en-GB" dirty="0">
              <a:solidFill>
                <a:prstClr val="black"/>
              </a:solidFill>
              <a:cs typeface="Arial" pitchFamily="34" charset="0"/>
            </a:endParaRPr>
          </a:p>
          <a:p>
            <a:pPr lvl="0"/>
            <a:r>
              <a:rPr lang="en-GB" dirty="0">
                <a:solidFill>
                  <a:prstClr val="black"/>
                </a:solidFill>
                <a:cs typeface="Arial" pitchFamily="34" charset="0"/>
              </a:rPr>
              <a:t>Tel: 07833230136</a:t>
            </a:r>
          </a:p>
          <a:p>
            <a:pPr lvl="0"/>
            <a:r>
              <a:rPr lang="en-GB" dirty="0">
                <a:solidFill>
                  <a:prstClr val="black"/>
                </a:solidFill>
                <a:cs typeface="Arial" pitchFamily="34" charset="0"/>
              </a:rPr>
              <a:t>                             </a:t>
            </a:r>
          </a:p>
          <a:p>
            <a:pPr lvl="0"/>
            <a:r>
              <a:rPr lang="en-GB" dirty="0">
                <a:solidFill>
                  <a:prstClr val="black"/>
                </a:solidFill>
                <a:cs typeface="Arial" pitchFamily="34" charset="0"/>
              </a:rPr>
              <a:t>Web: </a:t>
            </a:r>
            <a:r>
              <a:rPr lang="en-GB" dirty="0">
                <a:solidFill>
                  <a:prstClr val="black"/>
                </a:solidFill>
                <a:cs typeface="Arial" pitchFamily="34" charset="0"/>
                <a:hlinkClick r:id="rId6">
                  <a:extLst>
                    <a:ext uri="{A12FA001-AC4F-418D-AE19-62706E023703}">
                      <ahyp:hlinkClr xmlns:ahyp="http://schemas.microsoft.com/office/drawing/2018/hyperlinkcolor" val="tx"/>
                    </a:ext>
                  </a:extLst>
                </a:hlinkClick>
              </a:rPr>
              <a:t>www.liveitorleadit.com</a:t>
            </a:r>
            <a:r>
              <a:rPr lang="en-GB" dirty="0">
                <a:solidFill>
                  <a:prstClr val="black"/>
                </a:solidFill>
                <a:cs typeface="Arial" pitchFamily="34" charset="0"/>
              </a:rPr>
              <a:t> </a:t>
            </a:r>
          </a:p>
        </p:txBody>
      </p:sp>
      <p:sp>
        <p:nvSpPr>
          <p:cNvPr id="2" name="TextBox 1">
            <a:extLst>
              <a:ext uri="{FF2B5EF4-FFF2-40B4-BE49-F238E27FC236}">
                <a16:creationId xmlns:a16="http://schemas.microsoft.com/office/drawing/2014/main" id="{8D752279-9DEB-4BF4-AA20-2DB0D0B20891}"/>
              </a:ext>
            </a:extLst>
          </p:cNvPr>
          <p:cNvSpPr txBox="1"/>
          <p:nvPr/>
        </p:nvSpPr>
        <p:spPr>
          <a:xfrm>
            <a:off x="3121018" y="5440757"/>
            <a:ext cx="3059417"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michael@liveitorleadit.com</a:t>
            </a:r>
          </a:p>
          <a:p>
            <a:endParaRPr lang="en-GB" dirty="0"/>
          </a:p>
        </p:txBody>
      </p:sp>
      <p:sp>
        <p:nvSpPr>
          <p:cNvPr id="9" name="TextBox 8">
            <a:extLst>
              <a:ext uri="{FF2B5EF4-FFF2-40B4-BE49-F238E27FC236}">
                <a16:creationId xmlns:a16="http://schemas.microsoft.com/office/drawing/2014/main" id="{363A677B-0FA6-42C3-AA6F-91659A2C5542}"/>
              </a:ext>
            </a:extLst>
          </p:cNvPr>
          <p:cNvSpPr txBox="1"/>
          <p:nvPr/>
        </p:nvSpPr>
        <p:spPr>
          <a:xfrm>
            <a:off x="3121019" y="3829543"/>
            <a:ext cx="4368101" cy="369332"/>
          </a:xfrm>
          <a:prstGeom prst="rect">
            <a:avLst/>
          </a:prstGeom>
          <a:noFill/>
        </p:spPr>
        <p:txBody>
          <a:bodyPr wrap="square" rtlCol="0">
            <a:spAutoFit/>
          </a:bodyPr>
          <a:lstStyle/>
          <a:p>
            <a:r>
              <a:rPr lang="en-GB" dirty="0"/>
              <a:t>www.linkedin.com/in/michael-dunlop-nlp</a:t>
            </a:r>
          </a:p>
        </p:txBody>
      </p:sp>
      <p:sp>
        <p:nvSpPr>
          <p:cNvPr id="3" name="Rectangle 2">
            <a:extLst>
              <a:ext uri="{FF2B5EF4-FFF2-40B4-BE49-F238E27FC236}">
                <a16:creationId xmlns:a16="http://schemas.microsoft.com/office/drawing/2014/main" id="{C7E92BBA-B24C-475D-8067-AF8EEA177A29}"/>
              </a:ext>
            </a:extLst>
          </p:cNvPr>
          <p:cNvSpPr/>
          <p:nvPr/>
        </p:nvSpPr>
        <p:spPr>
          <a:xfrm>
            <a:off x="7427054" y="1417243"/>
            <a:ext cx="4212318" cy="1477328"/>
          </a:xfrm>
          <a:prstGeom prst="rect">
            <a:avLst/>
          </a:prstGeom>
        </p:spPr>
        <p:txBody>
          <a:bodyPr wrap="square">
            <a:spAutoFit/>
          </a:bodyPr>
          <a:lstStyle/>
          <a:p>
            <a:pPr lvl="0"/>
            <a:r>
              <a:rPr lang="en-GB" b="1" dirty="0">
                <a:solidFill>
                  <a:prstClr val="black"/>
                </a:solidFill>
                <a:latin typeface="Arial" panose="020B0604020202020204" pitchFamily="34" charset="0"/>
                <a:cs typeface="Arial" panose="020B0604020202020204" pitchFamily="34" charset="0"/>
              </a:rPr>
              <a:t>Alana Jones</a:t>
            </a:r>
            <a:r>
              <a:rPr lang="en-GB" dirty="0">
                <a:solidFill>
                  <a:prstClr val="black"/>
                </a:solidFill>
                <a:cs typeface="Arial" pitchFamily="34" charset="0"/>
              </a:rPr>
              <a:t>	</a:t>
            </a:r>
          </a:p>
          <a:p>
            <a:pPr lvl="0"/>
            <a:endParaRPr lang="en-GB" dirty="0">
              <a:solidFill>
                <a:prstClr val="black"/>
              </a:solidFill>
              <a:cs typeface="Arial" pitchFamily="34" charset="0"/>
            </a:endParaRPr>
          </a:p>
          <a:p>
            <a:pPr lvl="0"/>
            <a:r>
              <a:rPr lang="en-GB" dirty="0">
                <a:solidFill>
                  <a:prstClr val="black"/>
                </a:solidFill>
                <a:latin typeface="Arial" panose="020B0604020202020204" pitchFamily="34" charset="0"/>
                <a:cs typeface="Arial" panose="020B0604020202020204" pitchFamily="34" charset="0"/>
              </a:rPr>
              <a:t>Tel: 07880504887</a:t>
            </a:r>
          </a:p>
          <a:p>
            <a:pPr lvl="0"/>
            <a:endParaRPr lang="en-GB" dirty="0">
              <a:solidFill>
                <a:prstClr val="black"/>
              </a:solidFill>
              <a:latin typeface="Arial" panose="020B0604020202020204" pitchFamily="34" charset="0"/>
              <a:cs typeface="Arial" panose="020B0604020202020204" pitchFamily="34" charset="0"/>
            </a:endParaRPr>
          </a:p>
          <a:p>
            <a:pPr lvl="0"/>
            <a:r>
              <a:rPr lang="en-GB" dirty="0">
                <a:solidFill>
                  <a:prstClr val="black"/>
                </a:solidFill>
                <a:latin typeface="Arial" panose="020B0604020202020204" pitchFamily="34" charset="0"/>
                <a:cs typeface="Arial" panose="020B0604020202020204" pitchFamily="34" charset="0"/>
              </a:rPr>
              <a:t>Web: https:\\alanajones.co.uk</a:t>
            </a:r>
          </a:p>
        </p:txBody>
      </p:sp>
      <p:sp>
        <p:nvSpPr>
          <p:cNvPr id="4" name="Rectangle 3">
            <a:extLst>
              <a:ext uri="{FF2B5EF4-FFF2-40B4-BE49-F238E27FC236}">
                <a16:creationId xmlns:a16="http://schemas.microsoft.com/office/drawing/2014/main" id="{9092059A-5F06-4722-9F74-3B4A94824C5D}"/>
              </a:ext>
            </a:extLst>
          </p:cNvPr>
          <p:cNvSpPr/>
          <p:nvPr/>
        </p:nvSpPr>
        <p:spPr>
          <a:xfrm>
            <a:off x="7427054" y="3824202"/>
            <a:ext cx="4447821" cy="369332"/>
          </a:xfrm>
          <a:prstGeom prst="rect">
            <a:avLst/>
          </a:prstGeom>
        </p:spPr>
        <p:txBody>
          <a:bodyPr wrap="square">
            <a:spAutoFit/>
          </a:bodyPr>
          <a:lstStyle/>
          <a:p>
            <a:r>
              <a:rPr lang="en-GB" dirty="0">
                <a:hlinkClick r:id="rId7"/>
              </a:rPr>
              <a:t>www.linkedin.com/in</a:t>
            </a:r>
            <a:r>
              <a:rPr lang="en-GB">
                <a:hlinkClick r:id="rId7"/>
              </a:rPr>
              <a:t>/alana-jones-coach</a:t>
            </a:r>
            <a:endParaRPr lang="en-GB" dirty="0"/>
          </a:p>
        </p:txBody>
      </p:sp>
      <p:sp>
        <p:nvSpPr>
          <p:cNvPr id="5" name="TextBox 4">
            <a:extLst>
              <a:ext uri="{FF2B5EF4-FFF2-40B4-BE49-F238E27FC236}">
                <a16:creationId xmlns:a16="http://schemas.microsoft.com/office/drawing/2014/main" id="{B1F26B16-8E3E-411E-AC11-49A1650BA999}"/>
              </a:ext>
            </a:extLst>
          </p:cNvPr>
          <p:cNvSpPr txBox="1"/>
          <p:nvPr/>
        </p:nvSpPr>
        <p:spPr>
          <a:xfrm>
            <a:off x="7489120" y="5395712"/>
            <a:ext cx="2560316"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wps@alanajones.co.uk</a:t>
            </a:r>
          </a:p>
        </p:txBody>
      </p:sp>
    </p:spTree>
    <p:extLst>
      <p:ext uri="{BB962C8B-B14F-4D97-AF65-F5344CB8AC3E}">
        <p14:creationId xmlns:p14="http://schemas.microsoft.com/office/powerpoint/2010/main" val="1996554816"/>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Arrow Connector 41">
            <a:extLst>
              <a:ext uri="{FF2B5EF4-FFF2-40B4-BE49-F238E27FC236}">
                <a16:creationId xmlns:a16="http://schemas.microsoft.com/office/drawing/2014/main" id="{33ED0F88-A3BF-4C1C-86D8-A96EEC9620EF}"/>
              </a:ext>
            </a:extLst>
          </p:cNvPr>
          <p:cNvCxnSpPr/>
          <p:nvPr/>
        </p:nvCxnSpPr>
        <p:spPr>
          <a:xfrm flipV="1">
            <a:off x="4498270" y="4271156"/>
            <a:ext cx="2010644" cy="1033225"/>
          </a:xfrm>
          <a:prstGeom prst="straightConnector1">
            <a:avLst/>
          </a:prstGeom>
          <a:ln w="10160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3ED0F88-A3BF-4C1C-86D8-A96EEC9620EF}"/>
              </a:ext>
            </a:extLst>
          </p:cNvPr>
          <p:cNvCxnSpPr/>
          <p:nvPr/>
        </p:nvCxnSpPr>
        <p:spPr>
          <a:xfrm flipV="1">
            <a:off x="4020690" y="3678805"/>
            <a:ext cx="2010644" cy="441496"/>
          </a:xfrm>
          <a:prstGeom prst="straightConnector1">
            <a:avLst/>
          </a:prstGeom>
          <a:ln w="10160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3C86079-BD37-4476-995F-D8DB1F599B95}"/>
              </a:ext>
            </a:extLst>
          </p:cNvPr>
          <p:cNvSpPr>
            <a:spLocks noGrp="1"/>
          </p:cNvSpPr>
          <p:nvPr>
            <p:ph type="title"/>
          </p:nvPr>
        </p:nvSpPr>
        <p:spPr>
          <a:xfrm>
            <a:off x="465269" y="929167"/>
            <a:ext cx="2377248" cy="2495580"/>
          </a:xfrm>
        </p:spPr>
        <p:txBody>
          <a:bodyPr>
            <a:noAutofit/>
          </a:bodyPr>
          <a:lstStyle/>
          <a:p>
            <a:pPr algn="l"/>
            <a:r>
              <a:rPr lang="en-GB" sz="3200" b="1" dirty="0"/>
              <a:t>What issues do staff face at the moment? </a:t>
            </a:r>
          </a:p>
        </p:txBody>
      </p:sp>
      <p:sp>
        <p:nvSpPr>
          <p:cNvPr id="5" name="Oval 4">
            <a:extLst>
              <a:ext uri="{FF2B5EF4-FFF2-40B4-BE49-F238E27FC236}">
                <a16:creationId xmlns:a16="http://schemas.microsoft.com/office/drawing/2014/main" id="{D904039B-A378-453C-A9D9-3C29F2ADFF01}"/>
              </a:ext>
            </a:extLst>
          </p:cNvPr>
          <p:cNvSpPr/>
          <p:nvPr/>
        </p:nvSpPr>
        <p:spPr>
          <a:xfrm>
            <a:off x="4404099" y="2600801"/>
            <a:ext cx="1452908" cy="1272696"/>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solidFill>
                  <a:prstClr val="white"/>
                </a:solidFill>
                <a:latin typeface="Calibri"/>
              </a:rPr>
              <a:t>Contact with COVID patients – Safety Concerns</a:t>
            </a:r>
          </a:p>
        </p:txBody>
      </p:sp>
      <p:sp>
        <p:nvSpPr>
          <p:cNvPr id="6" name="Oval 5">
            <a:extLst>
              <a:ext uri="{FF2B5EF4-FFF2-40B4-BE49-F238E27FC236}">
                <a16:creationId xmlns:a16="http://schemas.microsoft.com/office/drawing/2014/main" id="{A4789EA2-1718-49B4-8378-ED9F916E045E}"/>
              </a:ext>
            </a:extLst>
          </p:cNvPr>
          <p:cNvSpPr/>
          <p:nvPr/>
        </p:nvSpPr>
        <p:spPr>
          <a:xfrm>
            <a:off x="8159245" y="2711736"/>
            <a:ext cx="1484910" cy="1388429"/>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solidFill>
                  <a:prstClr val="white"/>
                </a:solidFill>
                <a:latin typeface="Calibri"/>
              </a:rPr>
              <a:t>Dealing with distressed patients and families</a:t>
            </a:r>
          </a:p>
        </p:txBody>
      </p:sp>
      <p:sp>
        <p:nvSpPr>
          <p:cNvPr id="7" name="Oval 6">
            <a:extLst>
              <a:ext uri="{FF2B5EF4-FFF2-40B4-BE49-F238E27FC236}">
                <a16:creationId xmlns:a16="http://schemas.microsoft.com/office/drawing/2014/main" id="{D383423B-C566-4C2D-926B-9720594FEB36}"/>
              </a:ext>
            </a:extLst>
          </p:cNvPr>
          <p:cNvSpPr/>
          <p:nvPr/>
        </p:nvSpPr>
        <p:spPr>
          <a:xfrm>
            <a:off x="4608436" y="4037301"/>
            <a:ext cx="1351866" cy="1388429"/>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solidFill>
                  <a:prstClr val="white"/>
                </a:solidFill>
                <a:latin typeface="Calibri"/>
              </a:rPr>
              <a:t>Sudden changes in service structure &amp; delivery</a:t>
            </a:r>
          </a:p>
        </p:txBody>
      </p:sp>
      <p:sp>
        <p:nvSpPr>
          <p:cNvPr id="8" name="Oval 7">
            <a:extLst>
              <a:ext uri="{FF2B5EF4-FFF2-40B4-BE49-F238E27FC236}">
                <a16:creationId xmlns:a16="http://schemas.microsoft.com/office/drawing/2014/main" id="{23A318D1-B40F-404B-98EF-4BECA7C1F918}"/>
              </a:ext>
            </a:extLst>
          </p:cNvPr>
          <p:cNvSpPr/>
          <p:nvPr/>
        </p:nvSpPr>
        <p:spPr>
          <a:xfrm>
            <a:off x="6668361" y="1049403"/>
            <a:ext cx="1515673" cy="116835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solidFill>
                  <a:prstClr val="white"/>
                </a:solidFill>
                <a:latin typeface="Calibri"/>
              </a:rPr>
              <a:t>New and Unknown experience</a:t>
            </a:r>
          </a:p>
        </p:txBody>
      </p:sp>
      <p:sp>
        <p:nvSpPr>
          <p:cNvPr id="9" name="Oval 8">
            <a:extLst>
              <a:ext uri="{FF2B5EF4-FFF2-40B4-BE49-F238E27FC236}">
                <a16:creationId xmlns:a16="http://schemas.microsoft.com/office/drawing/2014/main" id="{B7B994D3-270D-4C5E-A334-56EF49D2BE5A}"/>
              </a:ext>
            </a:extLst>
          </p:cNvPr>
          <p:cNvSpPr/>
          <p:nvPr/>
        </p:nvSpPr>
        <p:spPr>
          <a:xfrm>
            <a:off x="2639616" y="3511134"/>
            <a:ext cx="1656184" cy="1520042"/>
          </a:xfrm>
          <a:prstGeom prst="ellipse">
            <a:avLst/>
          </a:prstGeom>
          <a:solidFill>
            <a:srgbClr val="00B5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solidFill>
                  <a:prstClr val="white"/>
                </a:solidFill>
                <a:latin typeface="Calibri"/>
              </a:rPr>
              <a:t>Anxiety and concern about loved ones</a:t>
            </a:r>
          </a:p>
        </p:txBody>
      </p:sp>
      <p:sp>
        <p:nvSpPr>
          <p:cNvPr id="10" name="Oval 9">
            <a:extLst>
              <a:ext uri="{FF2B5EF4-FFF2-40B4-BE49-F238E27FC236}">
                <a16:creationId xmlns:a16="http://schemas.microsoft.com/office/drawing/2014/main" id="{A8D21043-21F9-4BD6-95AA-072226E3522B}"/>
              </a:ext>
            </a:extLst>
          </p:cNvPr>
          <p:cNvSpPr/>
          <p:nvPr/>
        </p:nvSpPr>
        <p:spPr>
          <a:xfrm>
            <a:off x="6791633" y="4529042"/>
            <a:ext cx="1269126" cy="1137091"/>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solidFill>
                  <a:prstClr val="white"/>
                </a:solidFill>
                <a:latin typeface="Calibri"/>
              </a:rPr>
              <a:t>Strains on capacity</a:t>
            </a:r>
          </a:p>
        </p:txBody>
      </p:sp>
      <p:sp>
        <p:nvSpPr>
          <p:cNvPr id="11" name="Oval 10">
            <a:extLst>
              <a:ext uri="{FF2B5EF4-FFF2-40B4-BE49-F238E27FC236}">
                <a16:creationId xmlns:a16="http://schemas.microsoft.com/office/drawing/2014/main" id="{FB325620-BD4C-4274-B228-164245A87141}"/>
              </a:ext>
            </a:extLst>
          </p:cNvPr>
          <p:cNvSpPr/>
          <p:nvPr/>
        </p:nvSpPr>
        <p:spPr>
          <a:xfrm>
            <a:off x="6148661" y="2636913"/>
            <a:ext cx="1591859" cy="1483388"/>
          </a:xfrm>
          <a:prstGeom prst="ellipse">
            <a:avLst/>
          </a:prstGeom>
          <a:solidFill>
            <a:srgbClr val="800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solidFill>
                  <a:prstClr val="white"/>
                </a:solidFill>
                <a:latin typeface="Calibri"/>
              </a:rPr>
              <a:t>Uncertainty, fear, stress, helplessness,</a:t>
            </a:r>
          </a:p>
          <a:p>
            <a:pPr algn="ctr"/>
            <a:r>
              <a:rPr lang="en-GB" sz="1350" b="1" dirty="0">
                <a:solidFill>
                  <a:prstClr val="white"/>
                </a:solidFill>
                <a:latin typeface="Calibri"/>
              </a:rPr>
              <a:t>‘burnout’, Moral Injury or Distress</a:t>
            </a:r>
          </a:p>
        </p:txBody>
      </p:sp>
      <p:cxnSp>
        <p:nvCxnSpPr>
          <p:cNvPr id="17" name="Straight Arrow Connector 16">
            <a:extLst>
              <a:ext uri="{FF2B5EF4-FFF2-40B4-BE49-F238E27FC236}">
                <a16:creationId xmlns:a16="http://schemas.microsoft.com/office/drawing/2014/main" id="{33ED0F88-A3BF-4C1C-86D8-A96EEC9620EF}"/>
              </a:ext>
            </a:extLst>
          </p:cNvPr>
          <p:cNvCxnSpPr/>
          <p:nvPr/>
        </p:nvCxnSpPr>
        <p:spPr>
          <a:xfrm flipH="1">
            <a:off x="7437797" y="3465653"/>
            <a:ext cx="799929" cy="24796"/>
          </a:xfrm>
          <a:prstGeom prst="straightConnector1">
            <a:avLst/>
          </a:prstGeom>
          <a:ln w="10160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3ED0F88-A3BF-4C1C-86D8-A96EEC9620EF}"/>
              </a:ext>
            </a:extLst>
          </p:cNvPr>
          <p:cNvCxnSpPr/>
          <p:nvPr/>
        </p:nvCxnSpPr>
        <p:spPr>
          <a:xfrm flipH="1">
            <a:off x="7110665" y="2140893"/>
            <a:ext cx="159511" cy="700128"/>
          </a:xfrm>
          <a:prstGeom prst="straightConnector1">
            <a:avLst/>
          </a:prstGeom>
          <a:ln w="10160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3ED0F88-A3BF-4C1C-86D8-A96EEC9620EF}"/>
              </a:ext>
            </a:extLst>
          </p:cNvPr>
          <p:cNvCxnSpPr/>
          <p:nvPr/>
        </p:nvCxnSpPr>
        <p:spPr>
          <a:xfrm flipV="1">
            <a:off x="5911066" y="4071218"/>
            <a:ext cx="475189" cy="277121"/>
          </a:xfrm>
          <a:prstGeom prst="straightConnector1">
            <a:avLst/>
          </a:prstGeom>
          <a:ln w="10160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3ED0F88-A3BF-4C1C-86D8-A96EEC9620EF}"/>
              </a:ext>
            </a:extLst>
          </p:cNvPr>
          <p:cNvCxnSpPr/>
          <p:nvPr/>
        </p:nvCxnSpPr>
        <p:spPr>
          <a:xfrm flipH="1" flipV="1">
            <a:off x="7032105" y="4128722"/>
            <a:ext cx="238070" cy="555652"/>
          </a:xfrm>
          <a:prstGeom prst="straightConnector1">
            <a:avLst/>
          </a:prstGeom>
          <a:ln w="10160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3ED0F88-A3BF-4C1C-86D8-A96EEC9620EF}"/>
              </a:ext>
            </a:extLst>
          </p:cNvPr>
          <p:cNvCxnSpPr/>
          <p:nvPr/>
        </p:nvCxnSpPr>
        <p:spPr>
          <a:xfrm>
            <a:off x="5632328" y="3145061"/>
            <a:ext cx="677699" cy="0"/>
          </a:xfrm>
          <a:prstGeom prst="straightConnector1">
            <a:avLst/>
          </a:prstGeom>
          <a:ln w="10160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FB325620-BD4C-4274-B228-164245A87141}"/>
              </a:ext>
            </a:extLst>
          </p:cNvPr>
          <p:cNvSpPr/>
          <p:nvPr/>
        </p:nvSpPr>
        <p:spPr>
          <a:xfrm>
            <a:off x="4498271" y="712195"/>
            <a:ext cx="1591859" cy="1428699"/>
          </a:xfrm>
          <a:prstGeom prst="ellipse">
            <a:avLst/>
          </a:prstGeom>
          <a:solidFill>
            <a:srgbClr val="00B5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solidFill>
                  <a:prstClr val="white"/>
                </a:solidFill>
                <a:latin typeface="Calibri"/>
              </a:rPr>
              <a:t>Anxiety and Concern about own health</a:t>
            </a:r>
          </a:p>
        </p:txBody>
      </p:sp>
      <p:cxnSp>
        <p:nvCxnSpPr>
          <p:cNvPr id="23" name="Straight Arrow Connector 22">
            <a:extLst>
              <a:ext uri="{FF2B5EF4-FFF2-40B4-BE49-F238E27FC236}">
                <a16:creationId xmlns:a16="http://schemas.microsoft.com/office/drawing/2014/main" id="{33ED0F88-A3BF-4C1C-86D8-A96EEC9620EF}"/>
              </a:ext>
            </a:extLst>
          </p:cNvPr>
          <p:cNvCxnSpPr>
            <a:stCxn id="16" idx="5"/>
          </p:cNvCxnSpPr>
          <p:nvPr/>
        </p:nvCxnSpPr>
        <p:spPr>
          <a:xfrm>
            <a:off x="5857008" y="1931666"/>
            <a:ext cx="1002581" cy="711129"/>
          </a:xfrm>
          <a:prstGeom prst="straightConnector1">
            <a:avLst/>
          </a:prstGeom>
          <a:ln w="10160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FB325620-BD4C-4274-B228-164245A87141}"/>
              </a:ext>
            </a:extLst>
          </p:cNvPr>
          <p:cNvSpPr/>
          <p:nvPr/>
        </p:nvSpPr>
        <p:spPr>
          <a:xfrm>
            <a:off x="8274385" y="858530"/>
            <a:ext cx="1789739" cy="1562358"/>
          </a:xfrm>
          <a:prstGeom prst="ellipse">
            <a:avLst/>
          </a:prstGeom>
          <a:solidFill>
            <a:srgbClr val="00B5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solidFill>
                  <a:prstClr val="white"/>
                </a:solidFill>
                <a:latin typeface="Calibri"/>
              </a:rPr>
              <a:t>Loss of usual routines, habits and hobbies, parts of identity</a:t>
            </a:r>
          </a:p>
        </p:txBody>
      </p:sp>
      <p:sp>
        <p:nvSpPr>
          <p:cNvPr id="28" name="Oval 27">
            <a:extLst>
              <a:ext uri="{FF2B5EF4-FFF2-40B4-BE49-F238E27FC236}">
                <a16:creationId xmlns:a16="http://schemas.microsoft.com/office/drawing/2014/main" id="{FB325620-BD4C-4274-B228-164245A87141}"/>
              </a:ext>
            </a:extLst>
          </p:cNvPr>
          <p:cNvSpPr/>
          <p:nvPr/>
        </p:nvSpPr>
        <p:spPr>
          <a:xfrm>
            <a:off x="8472265" y="4406549"/>
            <a:ext cx="1591859" cy="1428699"/>
          </a:xfrm>
          <a:prstGeom prst="ellipse">
            <a:avLst/>
          </a:prstGeom>
          <a:solidFill>
            <a:srgbClr val="00B5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solidFill>
                  <a:prstClr val="white"/>
                </a:solidFill>
                <a:latin typeface="Calibri"/>
              </a:rPr>
              <a:t>Loss of  planned and hoped for experiences </a:t>
            </a:r>
          </a:p>
        </p:txBody>
      </p:sp>
      <p:sp>
        <p:nvSpPr>
          <p:cNvPr id="30" name="Oval 29">
            <a:extLst>
              <a:ext uri="{FF2B5EF4-FFF2-40B4-BE49-F238E27FC236}">
                <a16:creationId xmlns:a16="http://schemas.microsoft.com/office/drawing/2014/main" id="{FB325620-BD4C-4274-B228-164245A87141}"/>
              </a:ext>
            </a:extLst>
          </p:cNvPr>
          <p:cNvSpPr/>
          <p:nvPr/>
        </p:nvSpPr>
        <p:spPr>
          <a:xfrm>
            <a:off x="5130553" y="5396976"/>
            <a:ext cx="1814036" cy="1428699"/>
          </a:xfrm>
          <a:prstGeom prst="ellipse">
            <a:avLst/>
          </a:prstGeom>
          <a:solidFill>
            <a:srgbClr val="00B5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solidFill>
                  <a:prstClr val="white"/>
                </a:solidFill>
                <a:latin typeface="Calibri"/>
              </a:rPr>
              <a:t>Disconnection from others</a:t>
            </a:r>
          </a:p>
        </p:txBody>
      </p:sp>
      <p:cxnSp>
        <p:nvCxnSpPr>
          <p:cNvPr id="31" name="Straight Arrow Connector 30">
            <a:extLst>
              <a:ext uri="{FF2B5EF4-FFF2-40B4-BE49-F238E27FC236}">
                <a16:creationId xmlns:a16="http://schemas.microsoft.com/office/drawing/2014/main" id="{33ED0F88-A3BF-4C1C-86D8-A96EEC9620EF}"/>
              </a:ext>
            </a:extLst>
          </p:cNvPr>
          <p:cNvCxnSpPr/>
          <p:nvPr/>
        </p:nvCxnSpPr>
        <p:spPr>
          <a:xfrm flipV="1">
            <a:off x="6148661" y="4136530"/>
            <a:ext cx="642973" cy="1452711"/>
          </a:xfrm>
          <a:prstGeom prst="straightConnector1">
            <a:avLst/>
          </a:prstGeom>
          <a:ln w="10160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3ED0F88-A3BF-4C1C-86D8-A96EEC9620EF}"/>
              </a:ext>
            </a:extLst>
          </p:cNvPr>
          <p:cNvCxnSpPr/>
          <p:nvPr/>
        </p:nvCxnSpPr>
        <p:spPr>
          <a:xfrm flipH="1" flipV="1">
            <a:off x="7426196" y="3833502"/>
            <a:ext cx="1226622" cy="752551"/>
          </a:xfrm>
          <a:prstGeom prst="straightConnector1">
            <a:avLst/>
          </a:prstGeom>
          <a:ln w="10160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3ED0F88-A3BF-4C1C-86D8-A96EEC9620EF}"/>
              </a:ext>
            </a:extLst>
          </p:cNvPr>
          <p:cNvCxnSpPr/>
          <p:nvPr/>
        </p:nvCxnSpPr>
        <p:spPr>
          <a:xfrm flipH="1">
            <a:off x="7608168" y="2151833"/>
            <a:ext cx="1065902" cy="777800"/>
          </a:xfrm>
          <a:prstGeom prst="straightConnector1">
            <a:avLst/>
          </a:prstGeom>
          <a:ln w="10160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B7B994D3-270D-4C5E-A334-56EF49D2BE5A}"/>
              </a:ext>
            </a:extLst>
          </p:cNvPr>
          <p:cNvSpPr/>
          <p:nvPr/>
        </p:nvSpPr>
        <p:spPr>
          <a:xfrm>
            <a:off x="3492346" y="1888293"/>
            <a:ext cx="1271540" cy="1091043"/>
          </a:xfrm>
          <a:prstGeom prst="ellipse">
            <a:avLst/>
          </a:prstGeom>
          <a:solidFill>
            <a:srgbClr val="00B5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solidFill>
                  <a:prstClr val="white"/>
                </a:solidFill>
                <a:latin typeface="Calibri"/>
              </a:rPr>
              <a:t>Socio-economic issues  </a:t>
            </a:r>
          </a:p>
        </p:txBody>
      </p:sp>
      <p:cxnSp>
        <p:nvCxnSpPr>
          <p:cNvPr id="38" name="Straight Arrow Connector 37">
            <a:extLst>
              <a:ext uri="{FF2B5EF4-FFF2-40B4-BE49-F238E27FC236}">
                <a16:creationId xmlns:a16="http://schemas.microsoft.com/office/drawing/2014/main" id="{33ED0F88-A3BF-4C1C-86D8-A96EEC9620EF}"/>
              </a:ext>
            </a:extLst>
          </p:cNvPr>
          <p:cNvCxnSpPr/>
          <p:nvPr/>
        </p:nvCxnSpPr>
        <p:spPr>
          <a:xfrm>
            <a:off x="4834952" y="2403128"/>
            <a:ext cx="1529796" cy="395346"/>
          </a:xfrm>
          <a:prstGeom prst="straightConnector1">
            <a:avLst/>
          </a:prstGeom>
          <a:ln w="10160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3ED0F88-A3BF-4C1C-86D8-A96EEC9620EF}"/>
              </a:ext>
            </a:extLst>
          </p:cNvPr>
          <p:cNvCxnSpPr/>
          <p:nvPr/>
        </p:nvCxnSpPr>
        <p:spPr>
          <a:xfrm>
            <a:off x="6009408" y="2084066"/>
            <a:ext cx="1002581" cy="711129"/>
          </a:xfrm>
          <a:prstGeom prst="straightConnector1">
            <a:avLst/>
          </a:prstGeom>
          <a:ln w="10160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B7B994D3-270D-4C5E-A334-56EF49D2BE5A}"/>
              </a:ext>
            </a:extLst>
          </p:cNvPr>
          <p:cNvSpPr/>
          <p:nvPr/>
        </p:nvSpPr>
        <p:spPr>
          <a:xfrm>
            <a:off x="3467708" y="5117563"/>
            <a:ext cx="1367244" cy="1091043"/>
          </a:xfrm>
          <a:prstGeom prst="ellipse">
            <a:avLst/>
          </a:prstGeom>
          <a:solidFill>
            <a:srgbClr val="00B5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solidFill>
                  <a:prstClr val="white"/>
                </a:solidFill>
                <a:latin typeface="Calibri"/>
              </a:rPr>
              <a:t>Imposed Narratives</a:t>
            </a:r>
          </a:p>
        </p:txBody>
      </p:sp>
    </p:spTree>
    <p:extLst>
      <p:ext uri="{BB962C8B-B14F-4D97-AF65-F5344CB8AC3E}">
        <p14:creationId xmlns:p14="http://schemas.microsoft.com/office/powerpoint/2010/main" val="1923062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Arrow Connector 41">
            <a:extLst>
              <a:ext uri="{FF2B5EF4-FFF2-40B4-BE49-F238E27FC236}">
                <a16:creationId xmlns:a16="http://schemas.microsoft.com/office/drawing/2014/main" id="{33ED0F88-A3BF-4C1C-86D8-A96EEC9620EF}"/>
              </a:ext>
            </a:extLst>
          </p:cNvPr>
          <p:cNvCxnSpPr/>
          <p:nvPr/>
        </p:nvCxnSpPr>
        <p:spPr>
          <a:xfrm flipV="1">
            <a:off x="4498270" y="4271156"/>
            <a:ext cx="2010644" cy="1033225"/>
          </a:xfrm>
          <a:prstGeom prst="straightConnector1">
            <a:avLst/>
          </a:prstGeom>
          <a:ln w="10160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3ED0F88-A3BF-4C1C-86D8-A96EEC9620EF}"/>
              </a:ext>
            </a:extLst>
          </p:cNvPr>
          <p:cNvCxnSpPr/>
          <p:nvPr/>
        </p:nvCxnSpPr>
        <p:spPr>
          <a:xfrm flipV="1">
            <a:off x="4020690" y="3678805"/>
            <a:ext cx="2010644" cy="441496"/>
          </a:xfrm>
          <a:prstGeom prst="straightConnector1">
            <a:avLst/>
          </a:prstGeom>
          <a:ln w="10160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3C86079-BD37-4476-995F-D8DB1F599B95}"/>
              </a:ext>
            </a:extLst>
          </p:cNvPr>
          <p:cNvSpPr>
            <a:spLocks noGrp="1"/>
          </p:cNvSpPr>
          <p:nvPr>
            <p:ph type="title"/>
          </p:nvPr>
        </p:nvSpPr>
        <p:spPr>
          <a:xfrm>
            <a:off x="385345" y="970073"/>
            <a:ext cx="2377248" cy="2495580"/>
          </a:xfrm>
        </p:spPr>
        <p:txBody>
          <a:bodyPr>
            <a:noAutofit/>
          </a:bodyPr>
          <a:lstStyle/>
          <a:p>
            <a:pPr algn="l"/>
            <a:r>
              <a:rPr lang="en-GB" sz="3200" b="1" dirty="0"/>
              <a:t>What issues do we face at the moment? </a:t>
            </a:r>
          </a:p>
        </p:txBody>
      </p:sp>
      <p:sp>
        <p:nvSpPr>
          <p:cNvPr id="5" name="Oval 4">
            <a:extLst>
              <a:ext uri="{FF2B5EF4-FFF2-40B4-BE49-F238E27FC236}">
                <a16:creationId xmlns:a16="http://schemas.microsoft.com/office/drawing/2014/main" id="{D904039B-A378-453C-A9D9-3C29F2ADFF01}"/>
              </a:ext>
            </a:extLst>
          </p:cNvPr>
          <p:cNvSpPr/>
          <p:nvPr/>
        </p:nvSpPr>
        <p:spPr>
          <a:xfrm>
            <a:off x="4404099" y="2600801"/>
            <a:ext cx="1452908" cy="1272696"/>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solidFill>
                  <a:prstClr val="white"/>
                </a:solidFill>
                <a:latin typeface="Calibri"/>
              </a:rPr>
              <a:t>Contact with COVID patients – Safety Concerns</a:t>
            </a:r>
          </a:p>
        </p:txBody>
      </p:sp>
      <p:sp>
        <p:nvSpPr>
          <p:cNvPr id="6" name="Oval 5">
            <a:extLst>
              <a:ext uri="{FF2B5EF4-FFF2-40B4-BE49-F238E27FC236}">
                <a16:creationId xmlns:a16="http://schemas.microsoft.com/office/drawing/2014/main" id="{A4789EA2-1718-49B4-8378-ED9F916E045E}"/>
              </a:ext>
            </a:extLst>
          </p:cNvPr>
          <p:cNvSpPr/>
          <p:nvPr/>
        </p:nvSpPr>
        <p:spPr>
          <a:xfrm>
            <a:off x="8159245" y="2711736"/>
            <a:ext cx="1484910" cy="1388429"/>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solidFill>
                  <a:prstClr val="white"/>
                </a:solidFill>
                <a:latin typeface="Calibri"/>
              </a:rPr>
              <a:t>Dealing with distressed patients and families</a:t>
            </a:r>
          </a:p>
        </p:txBody>
      </p:sp>
      <p:sp>
        <p:nvSpPr>
          <p:cNvPr id="7" name="Oval 6">
            <a:extLst>
              <a:ext uri="{FF2B5EF4-FFF2-40B4-BE49-F238E27FC236}">
                <a16:creationId xmlns:a16="http://schemas.microsoft.com/office/drawing/2014/main" id="{D383423B-C566-4C2D-926B-9720594FEB36}"/>
              </a:ext>
            </a:extLst>
          </p:cNvPr>
          <p:cNvSpPr/>
          <p:nvPr/>
        </p:nvSpPr>
        <p:spPr>
          <a:xfrm>
            <a:off x="4608436" y="4037301"/>
            <a:ext cx="1351866" cy="1388429"/>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solidFill>
                  <a:prstClr val="white"/>
                </a:solidFill>
                <a:latin typeface="Calibri"/>
              </a:rPr>
              <a:t>Sudden changes in service structure &amp; delivery</a:t>
            </a:r>
          </a:p>
        </p:txBody>
      </p:sp>
      <p:sp>
        <p:nvSpPr>
          <p:cNvPr id="8" name="Oval 7">
            <a:extLst>
              <a:ext uri="{FF2B5EF4-FFF2-40B4-BE49-F238E27FC236}">
                <a16:creationId xmlns:a16="http://schemas.microsoft.com/office/drawing/2014/main" id="{23A318D1-B40F-404B-98EF-4BECA7C1F918}"/>
              </a:ext>
            </a:extLst>
          </p:cNvPr>
          <p:cNvSpPr/>
          <p:nvPr/>
        </p:nvSpPr>
        <p:spPr>
          <a:xfrm>
            <a:off x="6668361" y="1049403"/>
            <a:ext cx="1515673" cy="116835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solidFill>
                  <a:prstClr val="white"/>
                </a:solidFill>
                <a:latin typeface="Calibri"/>
              </a:rPr>
              <a:t>New and Unknown experience</a:t>
            </a:r>
          </a:p>
        </p:txBody>
      </p:sp>
      <p:sp>
        <p:nvSpPr>
          <p:cNvPr id="9" name="Oval 8">
            <a:extLst>
              <a:ext uri="{FF2B5EF4-FFF2-40B4-BE49-F238E27FC236}">
                <a16:creationId xmlns:a16="http://schemas.microsoft.com/office/drawing/2014/main" id="{B7B994D3-270D-4C5E-A334-56EF49D2BE5A}"/>
              </a:ext>
            </a:extLst>
          </p:cNvPr>
          <p:cNvSpPr/>
          <p:nvPr/>
        </p:nvSpPr>
        <p:spPr>
          <a:xfrm>
            <a:off x="2639616" y="3511134"/>
            <a:ext cx="1656184" cy="1520042"/>
          </a:xfrm>
          <a:prstGeom prst="ellipse">
            <a:avLst/>
          </a:prstGeom>
          <a:solidFill>
            <a:srgbClr val="00B5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solidFill>
                  <a:prstClr val="white"/>
                </a:solidFill>
                <a:latin typeface="Calibri"/>
              </a:rPr>
              <a:t>Anxiety and concern about loved ones</a:t>
            </a:r>
          </a:p>
        </p:txBody>
      </p:sp>
      <p:sp>
        <p:nvSpPr>
          <p:cNvPr id="10" name="Oval 9">
            <a:extLst>
              <a:ext uri="{FF2B5EF4-FFF2-40B4-BE49-F238E27FC236}">
                <a16:creationId xmlns:a16="http://schemas.microsoft.com/office/drawing/2014/main" id="{A8D21043-21F9-4BD6-95AA-072226E3522B}"/>
              </a:ext>
            </a:extLst>
          </p:cNvPr>
          <p:cNvSpPr/>
          <p:nvPr/>
        </p:nvSpPr>
        <p:spPr>
          <a:xfrm>
            <a:off x="6791633" y="4529042"/>
            <a:ext cx="1269126" cy="1137091"/>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solidFill>
                  <a:prstClr val="white"/>
                </a:solidFill>
                <a:latin typeface="Calibri"/>
              </a:rPr>
              <a:t>Strains on capacity</a:t>
            </a:r>
          </a:p>
        </p:txBody>
      </p:sp>
      <p:sp>
        <p:nvSpPr>
          <p:cNvPr id="11" name="Oval 10">
            <a:extLst>
              <a:ext uri="{FF2B5EF4-FFF2-40B4-BE49-F238E27FC236}">
                <a16:creationId xmlns:a16="http://schemas.microsoft.com/office/drawing/2014/main" id="{FB325620-BD4C-4274-B228-164245A87141}"/>
              </a:ext>
            </a:extLst>
          </p:cNvPr>
          <p:cNvSpPr/>
          <p:nvPr/>
        </p:nvSpPr>
        <p:spPr>
          <a:xfrm>
            <a:off x="6148661" y="2636913"/>
            <a:ext cx="1591859" cy="1483388"/>
          </a:xfrm>
          <a:prstGeom prst="ellipse">
            <a:avLst/>
          </a:prstGeom>
          <a:solidFill>
            <a:srgbClr val="800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solidFill>
                  <a:prstClr val="white"/>
                </a:solidFill>
                <a:latin typeface="Calibri"/>
              </a:rPr>
              <a:t>Uncertainty, fear, stress, helplessness,</a:t>
            </a:r>
          </a:p>
          <a:p>
            <a:pPr algn="ctr"/>
            <a:r>
              <a:rPr lang="en-GB" sz="1350" b="1" dirty="0">
                <a:solidFill>
                  <a:prstClr val="white"/>
                </a:solidFill>
                <a:latin typeface="Calibri"/>
              </a:rPr>
              <a:t>‘burnout’, Moral Injury or Distress</a:t>
            </a:r>
          </a:p>
        </p:txBody>
      </p:sp>
      <p:cxnSp>
        <p:nvCxnSpPr>
          <p:cNvPr id="17" name="Straight Arrow Connector 16">
            <a:extLst>
              <a:ext uri="{FF2B5EF4-FFF2-40B4-BE49-F238E27FC236}">
                <a16:creationId xmlns:a16="http://schemas.microsoft.com/office/drawing/2014/main" id="{33ED0F88-A3BF-4C1C-86D8-A96EEC9620EF}"/>
              </a:ext>
            </a:extLst>
          </p:cNvPr>
          <p:cNvCxnSpPr/>
          <p:nvPr/>
        </p:nvCxnSpPr>
        <p:spPr>
          <a:xfrm flipH="1">
            <a:off x="7437797" y="3465653"/>
            <a:ext cx="799929" cy="24796"/>
          </a:xfrm>
          <a:prstGeom prst="straightConnector1">
            <a:avLst/>
          </a:prstGeom>
          <a:ln w="10160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3ED0F88-A3BF-4C1C-86D8-A96EEC9620EF}"/>
              </a:ext>
            </a:extLst>
          </p:cNvPr>
          <p:cNvCxnSpPr/>
          <p:nvPr/>
        </p:nvCxnSpPr>
        <p:spPr>
          <a:xfrm flipH="1">
            <a:off x="7110665" y="2140893"/>
            <a:ext cx="159511" cy="700128"/>
          </a:xfrm>
          <a:prstGeom prst="straightConnector1">
            <a:avLst/>
          </a:prstGeom>
          <a:ln w="10160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3ED0F88-A3BF-4C1C-86D8-A96EEC9620EF}"/>
              </a:ext>
            </a:extLst>
          </p:cNvPr>
          <p:cNvCxnSpPr/>
          <p:nvPr/>
        </p:nvCxnSpPr>
        <p:spPr>
          <a:xfrm flipV="1">
            <a:off x="5911066" y="4071218"/>
            <a:ext cx="475189" cy="277121"/>
          </a:xfrm>
          <a:prstGeom prst="straightConnector1">
            <a:avLst/>
          </a:prstGeom>
          <a:ln w="10160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3ED0F88-A3BF-4C1C-86D8-A96EEC9620EF}"/>
              </a:ext>
            </a:extLst>
          </p:cNvPr>
          <p:cNvCxnSpPr/>
          <p:nvPr/>
        </p:nvCxnSpPr>
        <p:spPr>
          <a:xfrm flipH="1" flipV="1">
            <a:off x="7032105" y="4128722"/>
            <a:ext cx="238070" cy="555652"/>
          </a:xfrm>
          <a:prstGeom prst="straightConnector1">
            <a:avLst/>
          </a:prstGeom>
          <a:ln w="10160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3ED0F88-A3BF-4C1C-86D8-A96EEC9620EF}"/>
              </a:ext>
            </a:extLst>
          </p:cNvPr>
          <p:cNvCxnSpPr/>
          <p:nvPr/>
        </p:nvCxnSpPr>
        <p:spPr>
          <a:xfrm>
            <a:off x="5632328" y="3145061"/>
            <a:ext cx="677699" cy="0"/>
          </a:xfrm>
          <a:prstGeom prst="straightConnector1">
            <a:avLst/>
          </a:prstGeom>
          <a:ln w="10160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FB325620-BD4C-4274-B228-164245A87141}"/>
              </a:ext>
            </a:extLst>
          </p:cNvPr>
          <p:cNvSpPr/>
          <p:nvPr/>
        </p:nvSpPr>
        <p:spPr>
          <a:xfrm>
            <a:off x="4498271" y="712195"/>
            <a:ext cx="1591859" cy="1428699"/>
          </a:xfrm>
          <a:prstGeom prst="ellipse">
            <a:avLst/>
          </a:prstGeom>
          <a:solidFill>
            <a:srgbClr val="00B5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solidFill>
                  <a:prstClr val="white"/>
                </a:solidFill>
                <a:latin typeface="Calibri"/>
              </a:rPr>
              <a:t>Anxiety and Concern about own health</a:t>
            </a:r>
          </a:p>
        </p:txBody>
      </p:sp>
      <p:cxnSp>
        <p:nvCxnSpPr>
          <p:cNvPr id="23" name="Straight Arrow Connector 22">
            <a:extLst>
              <a:ext uri="{FF2B5EF4-FFF2-40B4-BE49-F238E27FC236}">
                <a16:creationId xmlns:a16="http://schemas.microsoft.com/office/drawing/2014/main" id="{33ED0F88-A3BF-4C1C-86D8-A96EEC9620EF}"/>
              </a:ext>
            </a:extLst>
          </p:cNvPr>
          <p:cNvCxnSpPr>
            <a:stCxn id="16" idx="5"/>
          </p:cNvCxnSpPr>
          <p:nvPr/>
        </p:nvCxnSpPr>
        <p:spPr>
          <a:xfrm>
            <a:off x="5857008" y="1931666"/>
            <a:ext cx="1002581" cy="711129"/>
          </a:xfrm>
          <a:prstGeom prst="straightConnector1">
            <a:avLst/>
          </a:prstGeom>
          <a:ln w="10160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FB325620-BD4C-4274-B228-164245A87141}"/>
              </a:ext>
            </a:extLst>
          </p:cNvPr>
          <p:cNvSpPr/>
          <p:nvPr/>
        </p:nvSpPr>
        <p:spPr>
          <a:xfrm>
            <a:off x="8274385" y="858530"/>
            <a:ext cx="1789739" cy="1562358"/>
          </a:xfrm>
          <a:prstGeom prst="ellipse">
            <a:avLst/>
          </a:prstGeom>
          <a:solidFill>
            <a:srgbClr val="00B5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solidFill>
                  <a:prstClr val="white"/>
                </a:solidFill>
                <a:latin typeface="Calibri"/>
              </a:rPr>
              <a:t>Loss of usual routines, habits and hobbies, parts of identity</a:t>
            </a:r>
          </a:p>
        </p:txBody>
      </p:sp>
      <p:sp>
        <p:nvSpPr>
          <p:cNvPr id="28" name="Oval 27">
            <a:extLst>
              <a:ext uri="{FF2B5EF4-FFF2-40B4-BE49-F238E27FC236}">
                <a16:creationId xmlns:a16="http://schemas.microsoft.com/office/drawing/2014/main" id="{FB325620-BD4C-4274-B228-164245A87141}"/>
              </a:ext>
            </a:extLst>
          </p:cNvPr>
          <p:cNvSpPr/>
          <p:nvPr/>
        </p:nvSpPr>
        <p:spPr>
          <a:xfrm>
            <a:off x="8472265" y="4406549"/>
            <a:ext cx="1591859" cy="1428699"/>
          </a:xfrm>
          <a:prstGeom prst="ellipse">
            <a:avLst/>
          </a:prstGeom>
          <a:solidFill>
            <a:srgbClr val="00B5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solidFill>
                  <a:prstClr val="white"/>
                </a:solidFill>
                <a:latin typeface="Calibri"/>
              </a:rPr>
              <a:t>Loss of  planned and hoped for experiences </a:t>
            </a:r>
          </a:p>
        </p:txBody>
      </p:sp>
      <p:sp>
        <p:nvSpPr>
          <p:cNvPr id="30" name="Oval 29">
            <a:extLst>
              <a:ext uri="{FF2B5EF4-FFF2-40B4-BE49-F238E27FC236}">
                <a16:creationId xmlns:a16="http://schemas.microsoft.com/office/drawing/2014/main" id="{FB325620-BD4C-4274-B228-164245A87141}"/>
              </a:ext>
            </a:extLst>
          </p:cNvPr>
          <p:cNvSpPr/>
          <p:nvPr/>
        </p:nvSpPr>
        <p:spPr>
          <a:xfrm>
            <a:off x="5130553" y="5396976"/>
            <a:ext cx="1814036" cy="1428699"/>
          </a:xfrm>
          <a:prstGeom prst="ellipse">
            <a:avLst/>
          </a:prstGeom>
          <a:solidFill>
            <a:srgbClr val="00B5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solidFill>
                  <a:prstClr val="white"/>
                </a:solidFill>
                <a:latin typeface="Calibri"/>
              </a:rPr>
              <a:t>Disconnection from others</a:t>
            </a:r>
          </a:p>
        </p:txBody>
      </p:sp>
      <p:cxnSp>
        <p:nvCxnSpPr>
          <p:cNvPr id="31" name="Straight Arrow Connector 30">
            <a:extLst>
              <a:ext uri="{FF2B5EF4-FFF2-40B4-BE49-F238E27FC236}">
                <a16:creationId xmlns:a16="http://schemas.microsoft.com/office/drawing/2014/main" id="{33ED0F88-A3BF-4C1C-86D8-A96EEC9620EF}"/>
              </a:ext>
            </a:extLst>
          </p:cNvPr>
          <p:cNvCxnSpPr/>
          <p:nvPr/>
        </p:nvCxnSpPr>
        <p:spPr>
          <a:xfrm flipV="1">
            <a:off x="6148661" y="4136530"/>
            <a:ext cx="642973" cy="1452711"/>
          </a:xfrm>
          <a:prstGeom prst="straightConnector1">
            <a:avLst/>
          </a:prstGeom>
          <a:ln w="10160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3ED0F88-A3BF-4C1C-86D8-A96EEC9620EF}"/>
              </a:ext>
            </a:extLst>
          </p:cNvPr>
          <p:cNvCxnSpPr/>
          <p:nvPr/>
        </p:nvCxnSpPr>
        <p:spPr>
          <a:xfrm flipH="1" flipV="1">
            <a:off x="7426196" y="3833502"/>
            <a:ext cx="1226622" cy="752551"/>
          </a:xfrm>
          <a:prstGeom prst="straightConnector1">
            <a:avLst/>
          </a:prstGeom>
          <a:ln w="10160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3ED0F88-A3BF-4C1C-86D8-A96EEC9620EF}"/>
              </a:ext>
            </a:extLst>
          </p:cNvPr>
          <p:cNvCxnSpPr/>
          <p:nvPr/>
        </p:nvCxnSpPr>
        <p:spPr>
          <a:xfrm flipH="1">
            <a:off x="7608168" y="2151833"/>
            <a:ext cx="1065902" cy="777800"/>
          </a:xfrm>
          <a:prstGeom prst="straightConnector1">
            <a:avLst/>
          </a:prstGeom>
          <a:ln w="10160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B7B994D3-270D-4C5E-A334-56EF49D2BE5A}"/>
              </a:ext>
            </a:extLst>
          </p:cNvPr>
          <p:cNvSpPr/>
          <p:nvPr/>
        </p:nvSpPr>
        <p:spPr>
          <a:xfrm>
            <a:off x="3492346" y="1888293"/>
            <a:ext cx="1271540" cy="1091043"/>
          </a:xfrm>
          <a:prstGeom prst="ellipse">
            <a:avLst/>
          </a:prstGeom>
          <a:solidFill>
            <a:srgbClr val="00B5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solidFill>
                  <a:prstClr val="white"/>
                </a:solidFill>
                <a:latin typeface="Calibri"/>
              </a:rPr>
              <a:t>Socio-economic issues  </a:t>
            </a:r>
          </a:p>
        </p:txBody>
      </p:sp>
      <p:cxnSp>
        <p:nvCxnSpPr>
          <p:cNvPr id="38" name="Straight Arrow Connector 37">
            <a:extLst>
              <a:ext uri="{FF2B5EF4-FFF2-40B4-BE49-F238E27FC236}">
                <a16:creationId xmlns:a16="http://schemas.microsoft.com/office/drawing/2014/main" id="{33ED0F88-A3BF-4C1C-86D8-A96EEC9620EF}"/>
              </a:ext>
            </a:extLst>
          </p:cNvPr>
          <p:cNvCxnSpPr/>
          <p:nvPr/>
        </p:nvCxnSpPr>
        <p:spPr>
          <a:xfrm>
            <a:off x="4834952" y="2403128"/>
            <a:ext cx="1529796" cy="395346"/>
          </a:xfrm>
          <a:prstGeom prst="straightConnector1">
            <a:avLst/>
          </a:prstGeom>
          <a:ln w="10160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3ED0F88-A3BF-4C1C-86D8-A96EEC9620EF}"/>
              </a:ext>
            </a:extLst>
          </p:cNvPr>
          <p:cNvCxnSpPr/>
          <p:nvPr/>
        </p:nvCxnSpPr>
        <p:spPr>
          <a:xfrm>
            <a:off x="6009408" y="2084066"/>
            <a:ext cx="1002581" cy="711129"/>
          </a:xfrm>
          <a:prstGeom prst="straightConnector1">
            <a:avLst/>
          </a:prstGeom>
          <a:ln w="10160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B7B994D3-270D-4C5E-A334-56EF49D2BE5A}"/>
              </a:ext>
            </a:extLst>
          </p:cNvPr>
          <p:cNvSpPr/>
          <p:nvPr/>
        </p:nvSpPr>
        <p:spPr>
          <a:xfrm>
            <a:off x="3467708" y="5117563"/>
            <a:ext cx="1367244" cy="1091043"/>
          </a:xfrm>
          <a:prstGeom prst="ellipse">
            <a:avLst/>
          </a:prstGeom>
          <a:solidFill>
            <a:srgbClr val="00B5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solidFill>
                  <a:prstClr val="white"/>
                </a:solidFill>
                <a:latin typeface="Calibri"/>
              </a:rPr>
              <a:t>Imposed Narratives</a:t>
            </a:r>
          </a:p>
        </p:txBody>
      </p:sp>
    </p:spTree>
    <p:extLst>
      <p:ext uri="{BB962C8B-B14F-4D97-AF65-F5344CB8AC3E}">
        <p14:creationId xmlns:p14="http://schemas.microsoft.com/office/powerpoint/2010/main" val="3377568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E13DAD0-A4B0-4817-8995-A0D346584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itle 19">
            <a:extLst>
              <a:ext uri="{FF2B5EF4-FFF2-40B4-BE49-F238E27FC236}">
                <a16:creationId xmlns:a16="http://schemas.microsoft.com/office/drawing/2014/main" id="{212D9F38-8CDF-40D3-AAEF-52C00ADA9EC7}"/>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kern="1200" dirty="0">
                <a:solidFill>
                  <a:srgbClr val="FFFFFF"/>
                </a:solidFill>
                <a:latin typeface="+mj-lt"/>
                <a:ea typeface="+mj-ea"/>
                <a:cs typeface="+mj-cs"/>
              </a:rPr>
              <a:t>What’s it like for you?</a:t>
            </a:r>
            <a:br>
              <a:rPr lang="en-US" sz="4800" kern="1200" dirty="0">
                <a:solidFill>
                  <a:srgbClr val="FFFFFF"/>
                </a:solidFill>
                <a:latin typeface="+mj-lt"/>
                <a:ea typeface="+mj-ea"/>
                <a:cs typeface="+mj-cs"/>
              </a:rPr>
            </a:br>
            <a:endParaRPr lang="en-US" sz="4800" kern="1200" dirty="0">
              <a:solidFill>
                <a:srgbClr val="FFFFFF"/>
              </a:solidFill>
              <a:latin typeface="+mj-lt"/>
              <a:ea typeface="+mj-ea"/>
              <a:cs typeface="+mj-cs"/>
            </a:endParaRPr>
          </a:p>
        </p:txBody>
      </p:sp>
      <p:cxnSp>
        <p:nvCxnSpPr>
          <p:cNvPr id="27" name="Straight Connector 26">
            <a:extLst>
              <a:ext uri="{FF2B5EF4-FFF2-40B4-BE49-F238E27FC236}">
                <a16:creationId xmlns:a16="http://schemas.microsoft.com/office/drawing/2014/main" id="{59F9672C-557D-4871-B58C-7874589D7F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clothing, fabric, man&#10;&#10;Description automatically generated">
            <a:extLst>
              <a:ext uri="{FF2B5EF4-FFF2-40B4-BE49-F238E27FC236}">
                <a16:creationId xmlns:a16="http://schemas.microsoft.com/office/drawing/2014/main" id="{5B4969A5-F616-4978-8FCC-8ED5C83C6402}"/>
              </a:ext>
            </a:extLst>
          </p:cNvPr>
          <p:cNvPicPr>
            <a:picLocks noChangeAspect="1"/>
          </p:cNvPicPr>
          <p:nvPr/>
        </p:nvPicPr>
        <p:blipFill rotWithShape="1">
          <a:blip r:embed="rId3">
            <a:extLst>
              <a:ext uri="{28A0092B-C50C-407E-A947-70E740481C1C}">
                <a14:useLocalDpi xmlns:a14="http://schemas.microsoft.com/office/drawing/2010/main" val="0"/>
              </a:ext>
            </a:extLst>
          </a:blip>
          <a:srcRect l="7239" r="9075" b="-2"/>
          <a:stretch/>
        </p:blipFill>
        <p:spPr>
          <a:xfrm>
            <a:off x="317635" y="321733"/>
            <a:ext cx="4160452" cy="6214534"/>
          </a:xfrm>
          <a:prstGeom prst="rect">
            <a:avLst/>
          </a:prstGeom>
        </p:spPr>
      </p:pic>
      <p:pic>
        <p:nvPicPr>
          <p:cNvPr id="19" name="Picture 18" descr="A person sitting at a table using a computer&#10;&#10;Description automatically generated">
            <a:extLst>
              <a:ext uri="{FF2B5EF4-FFF2-40B4-BE49-F238E27FC236}">
                <a16:creationId xmlns:a16="http://schemas.microsoft.com/office/drawing/2014/main" id="{CF95B676-34F3-4BAD-A71D-0E05EF827B5A}"/>
              </a:ext>
            </a:extLst>
          </p:cNvPr>
          <p:cNvPicPr>
            <a:picLocks noChangeAspect="1"/>
          </p:cNvPicPr>
          <p:nvPr/>
        </p:nvPicPr>
        <p:blipFill rotWithShape="1">
          <a:blip r:embed="rId4">
            <a:extLst>
              <a:ext uri="{28A0092B-C50C-407E-A947-70E740481C1C}">
                <a14:useLocalDpi xmlns:a14="http://schemas.microsoft.com/office/drawing/2010/main" val="0"/>
              </a:ext>
            </a:extLst>
          </a:blip>
          <a:srcRect l="9966" r="10897" b="1"/>
          <a:stretch/>
        </p:blipFill>
        <p:spPr>
          <a:xfrm>
            <a:off x="4638955" y="321733"/>
            <a:ext cx="3539976" cy="2985818"/>
          </a:xfrm>
          <a:prstGeom prst="rect">
            <a:avLst/>
          </a:prstGeom>
        </p:spPr>
      </p:pic>
      <p:pic>
        <p:nvPicPr>
          <p:cNvPr id="10" name="Picture 9" descr="A person in a white shirt&#10;&#10;Description automatically generated">
            <a:extLst>
              <a:ext uri="{FF2B5EF4-FFF2-40B4-BE49-F238E27FC236}">
                <a16:creationId xmlns:a16="http://schemas.microsoft.com/office/drawing/2014/main" id="{073EC9DE-4678-47DE-B8E1-5A34C62AEEC1}"/>
              </a:ext>
            </a:extLst>
          </p:cNvPr>
          <p:cNvPicPr>
            <a:picLocks noChangeAspect="1"/>
          </p:cNvPicPr>
          <p:nvPr/>
        </p:nvPicPr>
        <p:blipFill rotWithShape="1">
          <a:blip r:embed="rId5">
            <a:extLst>
              <a:ext uri="{28A0092B-C50C-407E-A947-70E740481C1C}">
                <a14:useLocalDpi xmlns:a14="http://schemas.microsoft.com/office/drawing/2010/main" val="0"/>
              </a:ext>
            </a:extLst>
          </a:blip>
          <a:srcRect l="4419" r="16542" b="1"/>
          <a:stretch/>
        </p:blipFill>
        <p:spPr>
          <a:xfrm rot="10800000" flipV="1">
            <a:off x="8348570" y="321734"/>
            <a:ext cx="3535590" cy="2985818"/>
          </a:xfrm>
          <a:prstGeom prst="rect">
            <a:avLst/>
          </a:prstGeom>
        </p:spPr>
      </p:pic>
    </p:spTree>
    <p:extLst>
      <p:ext uri="{BB962C8B-B14F-4D97-AF65-F5344CB8AC3E}">
        <p14:creationId xmlns:p14="http://schemas.microsoft.com/office/powerpoint/2010/main" val="466045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clock&#10;&#10;Description automatically generated">
            <a:extLst>
              <a:ext uri="{FF2B5EF4-FFF2-40B4-BE49-F238E27FC236}">
                <a16:creationId xmlns:a16="http://schemas.microsoft.com/office/drawing/2014/main" id="{501CA9CB-7746-4823-82F7-595ECBB46838}"/>
              </a:ext>
            </a:extLst>
          </p:cNvPr>
          <p:cNvPicPr>
            <a:picLocks noChangeAspect="1"/>
          </p:cNvPicPr>
          <p:nvPr/>
        </p:nvPicPr>
        <p:blipFill rotWithShape="1">
          <a:blip r:embed="rId3">
            <a:extLst>
              <a:ext uri="{28A0092B-C50C-407E-A947-70E740481C1C}">
                <a14:useLocalDpi xmlns:a14="http://schemas.microsoft.com/office/drawing/2010/main" val="0"/>
              </a:ext>
            </a:extLst>
          </a:blip>
          <a:srcRect t="12621" b="10587"/>
          <a:stretch/>
        </p:blipFill>
        <p:spPr>
          <a:xfrm>
            <a:off x="20" y="10"/>
            <a:ext cx="12191980" cy="6857990"/>
          </a:xfrm>
          <a:prstGeom prst="rect">
            <a:avLst/>
          </a:prstGeom>
        </p:spPr>
      </p:pic>
      <p:sp>
        <p:nvSpPr>
          <p:cNvPr id="6" name="TextBox 5">
            <a:extLst>
              <a:ext uri="{FF2B5EF4-FFF2-40B4-BE49-F238E27FC236}">
                <a16:creationId xmlns:a16="http://schemas.microsoft.com/office/drawing/2014/main" id="{BF5BDE28-735A-4E2F-B609-22A90328836A}"/>
              </a:ext>
            </a:extLst>
          </p:cNvPr>
          <p:cNvSpPr txBox="1"/>
          <p:nvPr/>
        </p:nvSpPr>
        <p:spPr>
          <a:xfrm rot="19820624">
            <a:off x="1070830" y="1924245"/>
            <a:ext cx="3209634" cy="974574"/>
          </a:xfrm>
          <a:prstGeom prst="rect">
            <a:avLst/>
          </a:prstGeom>
          <a:solidFill>
            <a:schemeClr val="bg1"/>
          </a:solidFill>
        </p:spPr>
        <p:txBody>
          <a:bodyPr wrap="square" rtlCol="0">
            <a:spAutoFit/>
          </a:bodyPr>
          <a:lstStyle/>
          <a:p>
            <a:endParaRPr lang="en-GB" dirty="0"/>
          </a:p>
        </p:txBody>
      </p:sp>
      <p:sp>
        <p:nvSpPr>
          <p:cNvPr id="7" name="TextBox 6">
            <a:extLst>
              <a:ext uri="{FF2B5EF4-FFF2-40B4-BE49-F238E27FC236}">
                <a16:creationId xmlns:a16="http://schemas.microsoft.com/office/drawing/2014/main" id="{DD49743A-5173-4E73-BD93-E7BBF158B65F}"/>
              </a:ext>
            </a:extLst>
          </p:cNvPr>
          <p:cNvSpPr txBox="1"/>
          <p:nvPr/>
        </p:nvSpPr>
        <p:spPr>
          <a:xfrm rot="1433760">
            <a:off x="3789472" y="1753279"/>
            <a:ext cx="2727909" cy="996659"/>
          </a:xfrm>
          <a:prstGeom prst="rect">
            <a:avLst/>
          </a:prstGeom>
          <a:solidFill>
            <a:schemeClr val="bg1"/>
          </a:solidFill>
        </p:spPr>
        <p:txBody>
          <a:bodyPr wrap="square" rtlCol="0">
            <a:spAutoFit/>
          </a:bodyPr>
          <a:lstStyle/>
          <a:p>
            <a:endParaRPr lang="en-GB" dirty="0"/>
          </a:p>
        </p:txBody>
      </p:sp>
      <p:sp>
        <p:nvSpPr>
          <p:cNvPr id="8" name="TextBox 7">
            <a:extLst>
              <a:ext uri="{FF2B5EF4-FFF2-40B4-BE49-F238E27FC236}">
                <a16:creationId xmlns:a16="http://schemas.microsoft.com/office/drawing/2014/main" id="{C7BF3ADB-3311-40C0-A198-A58239331BE6}"/>
              </a:ext>
            </a:extLst>
          </p:cNvPr>
          <p:cNvSpPr txBox="1"/>
          <p:nvPr/>
        </p:nvSpPr>
        <p:spPr>
          <a:xfrm rot="1433760">
            <a:off x="4337962" y="1637361"/>
            <a:ext cx="2736799" cy="1477328"/>
          </a:xfrm>
          <a:prstGeom prst="rect">
            <a:avLst/>
          </a:prstGeom>
          <a:solidFill>
            <a:schemeClr val="bg1"/>
          </a:solidFill>
        </p:spPr>
        <p:txBody>
          <a:bodyPr wrap="square" rtlCol="0">
            <a:spAutoFit/>
          </a:bodyPr>
          <a:lstStyle/>
          <a:p>
            <a:endParaRPr lang="en-GB" dirty="0"/>
          </a:p>
          <a:p>
            <a:endParaRPr lang="en-GB" dirty="0"/>
          </a:p>
          <a:p>
            <a:endParaRPr lang="en-GB" dirty="0"/>
          </a:p>
          <a:p>
            <a:endParaRPr lang="en-GB" dirty="0"/>
          </a:p>
          <a:p>
            <a:endParaRPr lang="en-GB" dirty="0"/>
          </a:p>
        </p:txBody>
      </p:sp>
      <p:sp>
        <p:nvSpPr>
          <p:cNvPr id="9" name="TextBox 8">
            <a:extLst>
              <a:ext uri="{FF2B5EF4-FFF2-40B4-BE49-F238E27FC236}">
                <a16:creationId xmlns:a16="http://schemas.microsoft.com/office/drawing/2014/main" id="{375E55A5-4F73-4F8D-A37F-93E45B466CA6}"/>
              </a:ext>
            </a:extLst>
          </p:cNvPr>
          <p:cNvSpPr txBox="1"/>
          <p:nvPr/>
        </p:nvSpPr>
        <p:spPr>
          <a:xfrm rot="5869310">
            <a:off x="5763425" y="2428725"/>
            <a:ext cx="1492324" cy="2031325"/>
          </a:xfrm>
          <a:prstGeom prst="rect">
            <a:avLst/>
          </a:prstGeom>
          <a:solidFill>
            <a:schemeClr val="bg1"/>
          </a:solidFill>
        </p:spPr>
        <p:txBody>
          <a:bodyPr wrap="square" rtlCol="0">
            <a:spAutoFit/>
          </a:bodyPr>
          <a:lstStyle/>
          <a:p>
            <a:endParaRPr lang="en-GB" dirty="0"/>
          </a:p>
          <a:p>
            <a:endParaRPr lang="en-GB" dirty="0"/>
          </a:p>
          <a:p>
            <a:endParaRPr lang="en-GB" dirty="0"/>
          </a:p>
          <a:p>
            <a:endParaRPr lang="en-GB" dirty="0"/>
          </a:p>
          <a:p>
            <a:endParaRPr lang="en-GB" dirty="0"/>
          </a:p>
          <a:p>
            <a:endParaRPr lang="en-GB" dirty="0"/>
          </a:p>
          <a:p>
            <a:endParaRPr lang="en-GB" dirty="0"/>
          </a:p>
        </p:txBody>
      </p:sp>
      <p:sp>
        <p:nvSpPr>
          <p:cNvPr id="10" name="TextBox 9">
            <a:extLst>
              <a:ext uri="{FF2B5EF4-FFF2-40B4-BE49-F238E27FC236}">
                <a16:creationId xmlns:a16="http://schemas.microsoft.com/office/drawing/2014/main" id="{13EF3313-EA7A-4B6A-A0C4-8B87BE707278}"/>
              </a:ext>
            </a:extLst>
          </p:cNvPr>
          <p:cNvSpPr txBox="1"/>
          <p:nvPr/>
        </p:nvSpPr>
        <p:spPr>
          <a:xfrm rot="1433760">
            <a:off x="4245846" y="1643423"/>
            <a:ext cx="2822226" cy="1477328"/>
          </a:xfrm>
          <a:prstGeom prst="rect">
            <a:avLst/>
          </a:prstGeom>
          <a:solidFill>
            <a:schemeClr val="bg1"/>
          </a:solidFill>
        </p:spPr>
        <p:txBody>
          <a:bodyPr wrap="square" rtlCol="0">
            <a:spAutoFit/>
          </a:bodyPr>
          <a:lstStyle/>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1648759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outdoor, building, person&#10;&#10;Description generated with high confidence">
            <a:extLst>
              <a:ext uri="{FF2B5EF4-FFF2-40B4-BE49-F238E27FC236}">
                <a16:creationId xmlns:a16="http://schemas.microsoft.com/office/drawing/2014/main" id="{93210705-F3A0-496C-8A18-60D279E1E11C}"/>
              </a:ext>
            </a:extLst>
          </p:cNvPr>
          <p:cNvPicPr>
            <a:picLocks noChangeAspect="1"/>
          </p:cNvPicPr>
          <p:nvPr/>
        </p:nvPicPr>
        <p:blipFill rotWithShape="1">
          <a:blip r:embed="rId2">
            <a:extLst>
              <a:ext uri="{28A0092B-C50C-407E-A947-70E740481C1C}">
                <a14:useLocalDpi xmlns:a14="http://schemas.microsoft.com/office/drawing/2010/main" val="0"/>
              </a:ext>
            </a:extLst>
          </a:blip>
          <a:srcRect t="2442" b="13289"/>
          <a:stretch/>
        </p:blipFill>
        <p:spPr>
          <a:xfrm>
            <a:off x="20" y="10"/>
            <a:ext cx="12191980" cy="6857990"/>
          </a:xfrm>
          <a:prstGeom prst="rect">
            <a:avLst/>
          </a:prstGeom>
        </p:spPr>
      </p:pic>
    </p:spTree>
    <p:extLst>
      <p:ext uri="{BB962C8B-B14F-4D97-AF65-F5344CB8AC3E}">
        <p14:creationId xmlns:p14="http://schemas.microsoft.com/office/powerpoint/2010/main" val="715114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 indoor, refrigerator, covered&#10;&#10;Description automatically generated">
            <a:extLst>
              <a:ext uri="{FF2B5EF4-FFF2-40B4-BE49-F238E27FC236}">
                <a16:creationId xmlns:a16="http://schemas.microsoft.com/office/drawing/2014/main" id="{60FAD64E-B7C7-46FB-B55C-851478F2BD00}"/>
              </a:ext>
            </a:extLst>
          </p:cNvPr>
          <p:cNvPicPr>
            <a:picLocks noChangeAspect="1"/>
          </p:cNvPicPr>
          <p:nvPr/>
        </p:nvPicPr>
        <p:blipFill rotWithShape="1">
          <a:blip r:embed="rId2">
            <a:extLst>
              <a:ext uri="{28A0092B-C50C-407E-A947-70E740481C1C}">
                <a14:useLocalDpi xmlns:a14="http://schemas.microsoft.com/office/drawing/2010/main" val="0"/>
              </a:ext>
            </a:extLst>
          </a:blip>
          <a:srcRect t="2532" b="13198"/>
          <a:stretch/>
        </p:blipFill>
        <p:spPr>
          <a:xfrm>
            <a:off x="20" y="10"/>
            <a:ext cx="12191980" cy="6857990"/>
          </a:xfrm>
          <a:prstGeom prst="rect">
            <a:avLst/>
          </a:prstGeom>
        </p:spPr>
      </p:pic>
    </p:spTree>
    <p:extLst>
      <p:ext uri="{BB962C8B-B14F-4D97-AF65-F5344CB8AC3E}">
        <p14:creationId xmlns:p14="http://schemas.microsoft.com/office/powerpoint/2010/main" val="9397328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HSCT_powerpoin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tx1"/>
        </a:solidFill>
      </a:spPr>
      <a:bodyPr wrap="square" rtlCol="0">
        <a:spAutoFit/>
      </a:bodyPr>
      <a:lstStyle>
        <a:defPPr>
          <a:defRPr dirty="0" smtClean="0"/>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TotalTime>
  <Words>1231</Words>
  <Application>Microsoft Office PowerPoint</Application>
  <PresentationFormat>Widescreen</PresentationFormat>
  <Paragraphs>161</Paragraphs>
  <Slides>31</Slides>
  <Notes>6</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31</vt:i4>
      </vt:variant>
    </vt:vector>
  </HeadingPairs>
  <TitlesOfParts>
    <vt:vector size="37" baseType="lpstr">
      <vt:lpstr>Arial</vt:lpstr>
      <vt:lpstr>Calibri</vt:lpstr>
      <vt:lpstr>Calibri Light</vt:lpstr>
      <vt:lpstr>Office Theme</vt:lpstr>
      <vt:lpstr>1_Office Theme</vt:lpstr>
      <vt:lpstr>NHSCT_powerpoint_template</vt:lpstr>
      <vt:lpstr>     From Anxiety To Action  A Resilience Framework To Empower Leadership</vt:lpstr>
      <vt:lpstr>AGENDA</vt:lpstr>
      <vt:lpstr>PowerPoint Presentation</vt:lpstr>
      <vt:lpstr>What issues do staff face at the moment? </vt:lpstr>
      <vt:lpstr>What issues do we face at the moment? </vt:lpstr>
      <vt:lpstr>What’s it like for you? </vt:lpstr>
      <vt:lpstr>PowerPoint Presentation</vt:lpstr>
      <vt:lpstr>PowerPoint Presentation</vt:lpstr>
      <vt:lpstr>PowerPoint Presentation</vt:lpstr>
      <vt:lpstr>“Would you tell me please which way I ought to go from here?”  “That depends a good deal on where you want to get to,” said the cat.  “I don’t much care where …”  said Alice.  “Then it doesn’t much matter which way you go,” said the cat.</vt:lpstr>
      <vt:lpstr>Focus on what you do want!</vt:lpstr>
      <vt:lpstr>To live the life you want, you need to know what you want.  Being effective in the world, means producing the results you choose.  The first step is to choose.”</vt:lpstr>
      <vt:lpstr>PowerPoint Presentation</vt:lpstr>
      <vt:lpstr>PowerPoint Presentation</vt:lpstr>
      <vt:lpstr>Well Formed Issue</vt:lpstr>
      <vt:lpstr>PowerPoint Presentation</vt:lpstr>
      <vt:lpstr>What would you rather have?</vt:lpstr>
      <vt:lpstr>PowerPoint Presentation</vt:lpstr>
      <vt:lpstr>If you could have that, would you take it?</vt:lpstr>
      <vt:lpstr>PowerPoint Presentation</vt:lpstr>
      <vt:lpstr>When do you want this [to start]? Where? What time?</vt:lpstr>
      <vt:lpstr>“A goal without a date is just a dream”</vt:lpstr>
      <vt:lpstr>How will you know when you have achieved your outcome?</vt:lpstr>
      <vt:lpstr>PowerPoint Presentation</vt:lpstr>
      <vt:lpstr>How much of this is within your own control?</vt:lpstr>
      <vt:lpstr>PowerPoint Presentation</vt:lpstr>
      <vt:lpstr>WFO Checklist</vt:lpstr>
      <vt:lpstr>WFO Checklist</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From Anxiety To Action  A Resilience Framework To Empower Leadership</dc:title>
  <dc:creator>Alana Jones</dc:creator>
  <cp:lastModifiedBy>michael</cp:lastModifiedBy>
  <cp:revision>6</cp:revision>
  <dcterms:created xsi:type="dcterms:W3CDTF">2020-06-04T06:20:47Z</dcterms:created>
  <dcterms:modified xsi:type="dcterms:W3CDTF">2020-06-04T11:17:59Z</dcterms:modified>
</cp:coreProperties>
</file>