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1" r:id="rId4"/>
    <p:sldId id="263" r:id="rId5"/>
    <p:sldId id="264" r:id="rId6"/>
    <p:sldId id="265" r:id="rId7"/>
    <p:sldId id="267" r:id="rId8"/>
    <p:sldId id="269" r:id="rId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070"/>
  </p:normalViewPr>
  <p:slideViewPr>
    <p:cSldViewPr>
      <p:cViewPr varScale="1">
        <p:scale>
          <a:sx n="63" d="100"/>
          <a:sy n="63" d="100"/>
        </p:scale>
        <p:origin x="768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23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20E0E"/>
                </a:solidFill>
                <a:latin typeface="MuseoSansRounded-300"/>
                <a:cs typeface="MuseoSansRounded-30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23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09699" y="2107539"/>
            <a:ext cx="3518534" cy="399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0" b="0" i="0">
                <a:solidFill>
                  <a:srgbClr val="262526"/>
                </a:solidFill>
                <a:latin typeface="VAGRoundedStd-Light"/>
                <a:cs typeface="VAGRoundedStd-Ligh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23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9661" y="4412995"/>
            <a:ext cx="5932677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323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266" y="1821083"/>
            <a:ext cx="10985466" cy="2546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rgbClr val="120E0E"/>
                </a:solidFill>
                <a:latin typeface="MuseoSansRounded-300"/>
                <a:cs typeface="MuseoSansRounded-30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jamcard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nowgroup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afcatering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wgroup.org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340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7854" y="1731264"/>
              <a:ext cx="5876545" cy="1743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7854" y="3694176"/>
              <a:ext cx="5876545" cy="2682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rtl="0">
              <a:lnSpc>
                <a:spcPct val="100000"/>
              </a:lnSpc>
              <a:spcBef>
                <a:spcPts val="100"/>
              </a:spcBef>
            </a:pPr>
            <a:endParaRPr sz="6000" baseline="4166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36" cy="68564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6730"/>
            <a:chOff x="0" y="0"/>
            <a:chExt cx="12192000" cy="68567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6060440" y="3522738"/>
                  </a:moveTo>
                  <a:lnTo>
                    <a:pt x="0" y="3522738"/>
                  </a:lnTo>
                  <a:lnTo>
                    <a:pt x="0" y="6856489"/>
                  </a:lnTo>
                  <a:lnTo>
                    <a:pt x="6060440" y="6856489"/>
                  </a:lnTo>
                  <a:lnTo>
                    <a:pt x="6060440" y="3522738"/>
                  </a:lnTo>
                  <a:close/>
                </a:path>
                <a:path w="12192000" h="6856730">
                  <a:moveTo>
                    <a:pt x="6060440" y="12"/>
                  </a:moveTo>
                  <a:lnTo>
                    <a:pt x="0" y="12"/>
                  </a:lnTo>
                  <a:lnTo>
                    <a:pt x="0" y="3476675"/>
                  </a:lnTo>
                  <a:lnTo>
                    <a:pt x="6060440" y="3476675"/>
                  </a:lnTo>
                  <a:lnTo>
                    <a:pt x="6060440" y="12"/>
                  </a:lnTo>
                  <a:close/>
                </a:path>
                <a:path w="12192000" h="6856730">
                  <a:moveTo>
                    <a:pt x="12191937" y="3522738"/>
                  </a:moveTo>
                  <a:lnTo>
                    <a:pt x="6106109" y="3522738"/>
                  </a:lnTo>
                  <a:lnTo>
                    <a:pt x="6098540" y="3522738"/>
                  </a:lnTo>
                  <a:lnTo>
                    <a:pt x="6095962" y="3522738"/>
                  </a:lnTo>
                  <a:lnTo>
                    <a:pt x="6095962" y="6856489"/>
                  </a:lnTo>
                  <a:lnTo>
                    <a:pt x="6098540" y="6856489"/>
                  </a:lnTo>
                  <a:lnTo>
                    <a:pt x="6106109" y="6856489"/>
                  </a:lnTo>
                  <a:lnTo>
                    <a:pt x="12191937" y="6856489"/>
                  </a:lnTo>
                  <a:lnTo>
                    <a:pt x="12191937" y="3522738"/>
                  </a:lnTo>
                  <a:close/>
                </a:path>
                <a:path w="12192000" h="6856730">
                  <a:moveTo>
                    <a:pt x="12191937" y="0"/>
                  </a:moveTo>
                  <a:lnTo>
                    <a:pt x="6098540" y="0"/>
                  </a:lnTo>
                  <a:lnTo>
                    <a:pt x="6098540" y="3484638"/>
                  </a:lnTo>
                  <a:lnTo>
                    <a:pt x="12191937" y="3484638"/>
                  </a:lnTo>
                  <a:lnTo>
                    <a:pt x="12191937" y="0"/>
                  </a:lnTo>
                  <a:close/>
                </a:path>
              </a:pathLst>
            </a:custGeom>
            <a:solidFill>
              <a:srgbClr val="F4D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1924" y="3484626"/>
                  </a:moveTo>
                  <a:lnTo>
                    <a:pt x="6098540" y="3484626"/>
                  </a:lnTo>
                  <a:lnTo>
                    <a:pt x="6098540" y="0"/>
                  </a:lnTo>
                  <a:lnTo>
                    <a:pt x="6060440" y="0"/>
                  </a:lnTo>
                  <a:lnTo>
                    <a:pt x="6060440" y="3484626"/>
                  </a:lnTo>
                  <a:lnTo>
                    <a:pt x="0" y="3484626"/>
                  </a:lnTo>
                  <a:lnTo>
                    <a:pt x="0" y="3522726"/>
                  </a:lnTo>
                  <a:lnTo>
                    <a:pt x="6060440" y="3522726"/>
                  </a:lnTo>
                  <a:lnTo>
                    <a:pt x="6060440" y="6856476"/>
                  </a:lnTo>
                  <a:lnTo>
                    <a:pt x="6098540" y="6856476"/>
                  </a:lnTo>
                  <a:lnTo>
                    <a:pt x="6098540" y="3522726"/>
                  </a:lnTo>
                  <a:lnTo>
                    <a:pt x="12191924" y="3522726"/>
                  </a:lnTo>
                  <a:lnTo>
                    <a:pt x="12191924" y="3484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17422" y="2282294"/>
            <a:ext cx="3061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Participants</a:t>
            </a:r>
            <a:r>
              <a:rPr sz="2400" spc="-45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supported</a:t>
            </a:r>
            <a:endParaRPr sz="2400">
              <a:latin typeface="MuseoSansRounded-300"/>
              <a:cs typeface="MuseoSansRounded-30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09166" y="396659"/>
            <a:ext cx="979223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40805" algn="l"/>
              </a:tabLst>
            </a:pPr>
            <a:r>
              <a:rPr lang="en-GB"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20</a:t>
            </a:r>
            <a:r>
              <a:rPr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00	</a:t>
            </a:r>
            <a:r>
              <a:rPr lang="en-GB"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200</a:t>
            </a:r>
            <a:endParaRPr sz="12000" dirty="0">
              <a:latin typeface="MuseoSansRounded-300"/>
              <a:cs typeface="MuseoSansRounded-3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17199" y="2282294"/>
            <a:ext cx="2838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Participants</a:t>
            </a:r>
            <a:r>
              <a:rPr sz="2400" spc="-25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into</a:t>
            </a:r>
            <a:r>
              <a:rPr sz="2400" spc="-25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jobs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488" y="3533235"/>
            <a:ext cx="5155565" cy="2596515"/>
          </a:xfrm>
          <a:prstGeom prst="rect">
            <a:avLst/>
          </a:prstGeom>
        </p:spPr>
        <p:txBody>
          <a:bodyPr vert="horz" wrap="square" lIns="0" tIns="32575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565"/>
              </a:spcBef>
            </a:pPr>
            <a:r>
              <a:rPr lang="en-GB"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1000</a:t>
            </a:r>
            <a:endParaRPr sz="12000" dirty="0">
              <a:latin typeface="MuseoSansRounded-300"/>
              <a:cs typeface="MuseoSansRounded-300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Participants</a:t>
            </a:r>
            <a:r>
              <a:rPr sz="2400" spc="-15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that</a:t>
            </a:r>
            <a:r>
              <a:rPr sz="2400" spc="-15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gained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qualitifactions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3791" y="3568439"/>
            <a:ext cx="5144135" cy="2561590"/>
          </a:xfrm>
          <a:prstGeom prst="rect">
            <a:avLst/>
          </a:prstGeom>
        </p:spPr>
        <p:txBody>
          <a:bodyPr vert="horz" wrap="square" lIns="0" tIns="29654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2335"/>
              </a:spcBef>
            </a:pPr>
            <a:r>
              <a:rPr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8</a:t>
            </a:r>
            <a:r>
              <a:rPr lang="en-GB"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5</a:t>
            </a:r>
            <a:r>
              <a:rPr sz="12000" dirty="0">
                <a:solidFill>
                  <a:srgbClr val="262526"/>
                </a:solidFill>
                <a:latin typeface="MuseoSansRounded-300"/>
                <a:cs typeface="MuseoSansRounded-300"/>
              </a:rPr>
              <a:t>%</a:t>
            </a:r>
            <a:endParaRPr sz="12000" dirty="0">
              <a:latin typeface="MuseoSansRounded-300"/>
              <a:cs typeface="MuseoSansRounded-300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Participants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still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in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jobs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after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dirty="0">
                <a:solidFill>
                  <a:srgbClr val="262526"/>
                </a:solidFill>
                <a:latin typeface="MuseoSansRounded-300"/>
                <a:cs typeface="MuseoSansRounded-300"/>
              </a:rPr>
              <a:t>6</a:t>
            </a:r>
            <a:r>
              <a:rPr sz="2400" spc="-10" dirty="0">
                <a:solidFill>
                  <a:srgbClr val="262526"/>
                </a:solidFill>
                <a:latin typeface="MuseoSansRounded-300"/>
                <a:cs typeface="MuseoSansRounded-300"/>
              </a:rPr>
              <a:t> </a:t>
            </a:r>
            <a:r>
              <a:rPr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months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89414" y="3180511"/>
            <a:ext cx="5586730" cy="608330"/>
          </a:xfrm>
          <a:custGeom>
            <a:avLst/>
            <a:gdLst/>
            <a:ahLst/>
            <a:cxnLst/>
            <a:rect l="l" t="t" r="r" b="b"/>
            <a:pathLst>
              <a:path w="5586730" h="608329">
                <a:moveTo>
                  <a:pt x="5406110" y="0"/>
                </a:moveTo>
                <a:lnTo>
                  <a:pt x="2793060" y="0"/>
                </a:lnTo>
                <a:lnTo>
                  <a:pt x="179997" y="0"/>
                </a:ln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0" y="428218"/>
                </a:lnTo>
                <a:lnTo>
                  <a:pt x="6430" y="476071"/>
                </a:lnTo>
                <a:lnTo>
                  <a:pt x="24576" y="519069"/>
                </a:lnTo>
                <a:lnTo>
                  <a:pt x="52722" y="555497"/>
                </a:lnTo>
                <a:lnTo>
                  <a:pt x="89152" y="583642"/>
                </a:lnTo>
                <a:lnTo>
                  <a:pt x="132149" y="601786"/>
                </a:lnTo>
                <a:lnTo>
                  <a:pt x="179997" y="608215"/>
                </a:lnTo>
                <a:lnTo>
                  <a:pt x="5406110" y="608215"/>
                </a:lnTo>
                <a:lnTo>
                  <a:pt x="5453963" y="601786"/>
                </a:lnTo>
                <a:lnTo>
                  <a:pt x="5496964" y="583642"/>
                </a:lnTo>
                <a:lnTo>
                  <a:pt x="5533396" y="555497"/>
                </a:lnTo>
                <a:lnTo>
                  <a:pt x="5561543" y="519069"/>
                </a:lnTo>
                <a:lnTo>
                  <a:pt x="5579690" y="476071"/>
                </a:lnTo>
                <a:lnTo>
                  <a:pt x="5586120" y="428218"/>
                </a:lnTo>
                <a:lnTo>
                  <a:pt x="5586120" y="179997"/>
                </a:lnTo>
                <a:lnTo>
                  <a:pt x="5579690" y="132144"/>
                </a:lnTo>
                <a:lnTo>
                  <a:pt x="5561543" y="89146"/>
                </a:lnTo>
                <a:lnTo>
                  <a:pt x="5533396" y="52717"/>
                </a:lnTo>
                <a:lnTo>
                  <a:pt x="5496964" y="24573"/>
                </a:lnTo>
                <a:lnTo>
                  <a:pt x="5453963" y="6429"/>
                </a:lnTo>
                <a:lnTo>
                  <a:pt x="5406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20027" y="3235863"/>
            <a:ext cx="51530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262526"/>
                </a:solidFill>
                <a:latin typeface="MuseoSansRounded-500"/>
                <a:cs typeface="MuseoSansRounded-500"/>
              </a:rPr>
              <a:t>Excellent</a:t>
            </a:r>
            <a:r>
              <a:rPr sz="2800" spc="-20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2800" spc="-10" dirty="0">
                <a:solidFill>
                  <a:srgbClr val="262526"/>
                </a:solidFill>
                <a:latin typeface="MuseoSansRounded-500"/>
                <a:cs typeface="MuseoSansRounded-500"/>
              </a:rPr>
              <a:t>Participant</a:t>
            </a:r>
            <a:r>
              <a:rPr sz="2800" spc="-20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2800" spc="-5" dirty="0">
                <a:solidFill>
                  <a:srgbClr val="262526"/>
                </a:solidFill>
                <a:latin typeface="MuseoSansRounded-500"/>
                <a:cs typeface="MuseoSansRounded-500"/>
              </a:rPr>
              <a:t>Experience</a:t>
            </a:r>
            <a:endParaRPr sz="2800">
              <a:latin typeface="MuseoSansRounded-500"/>
              <a:cs typeface="MuseoSansRounded-5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8438" y="740622"/>
            <a:ext cx="2684162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JAM</a:t>
            </a:r>
            <a:r>
              <a:rPr sz="2050" b="1" spc="-4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Card</a:t>
            </a:r>
            <a:r>
              <a:rPr sz="1800" b="1" baseline="27777" dirty="0">
                <a:solidFill>
                  <a:srgbClr val="120E0E"/>
                </a:solidFill>
                <a:latin typeface="MuseoSansRounded-300"/>
                <a:cs typeface="MuseoSansRounded-300"/>
              </a:rPr>
              <a:t>©</a:t>
            </a:r>
            <a:r>
              <a:rPr sz="1800" b="1" spc="270" baseline="27777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Partner</a:t>
            </a:r>
            <a:endParaRPr sz="2050" b="1" dirty="0">
              <a:latin typeface="MuseoSansRounded-300"/>
              <a:cs typeface="MuseoSansRounded-3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50311" y="1154804"/>
            <a:ext cx="4965065" cy="4561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108585">
              <a:lnSpc>
                <a:spcPct val="124400"/>
              </a:lnSpc>
              <a:spcBef>
                <a:spcPts val="969"/>
              </a:spcBef>
            </a:pP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As a first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step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becoming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a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JAM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Card</a:t>
            </a:r>
            <a:r>
              <a:rPr sz="2000" spc="-7" baseline="29914" dirty="0">
                <a:solidFill>
                  <a:srgbClr val="120E0E"/>
                </a:solidFill>
                <a:latin typeface="MuseoSansRounded-300"/>
                <a:cs typeface="MuseoSansRounded-300"/>
              </a:rPr>
              <a:t>©</a:t>
            </a:r>
            <a:r>
              <a:rPr sz="2000" spc="179" baseline="29914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Partner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provides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you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with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the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expertise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to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continually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review</a:t>
            </a:r>
            <a:r>
              <a:rPr lang="en-GB"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your</a:t>
            </a:r>
            <a:r>
              <a:rPr lang="en-GB"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existing</a:t>
            </a:r>
            <a:r>
              <a:rPr lang="en-GB"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service,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whilst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developing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implementing new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practices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to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address</a:t>
            </a:r>
            <a:r>
              <a:rPr lang="en-GB" sz="2000" dirty="0"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communication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barriers.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endParaRPr lang="en-GB" sz="2000" spc="-1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63500" marR="108585">
              <a:lnSpc>
                <a:spcPct val="124400"/>
              </a:lnSpc>
              <a:spcBef>
                <a:spcPts val="969"/>
              </a:spcBef>
            </a:pP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We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 provide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expert </a:t>
            </a:r>
            <a:r>
              <a:rPr sz="2000" spc="-27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guidance and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advice alongside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tailored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training to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support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you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with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your</a:t>
            </a:r>
            <a:r>
              <a:rPr lang="en-GB" sz="2000" dirty="0"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inclusion</a:t>
            </a: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strategy.</a:t>
            </a:r>
            <a:endParaRPr lang="en-GB" sz="2000" spc="-1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63500" marR="108585">
              <a:lnSpc>
                <a:spcPct val="124400"/>
              </a:lnSpc>
              <a:spcBef>
                <a:spcPts val="969"/>
              </a:spcBef>
            </a:pPr>
            <a:endParaRPr lang="en-GB" sz="2000" spc="-1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63500" marR="108585">
              <a:lnSpc>
                <a:spcPct val="124400"/>
              </a:lnSpc>
              <a:spcBef>
                <a:spcPts val="969"/>
              </a:spcBef>
            </a:pPr>
            <a:r>
              <a:rPr lang="en-GB" sz="2000" b="1" spc="-15" dirty="0">
                <a:latin typeface="MuseoSansRounded-300"/>
                <a:cs typeface="MuseoSansRounded-30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www.jamcard.org</a:t>
            </a:r>
            <a:r>
              <a:rPr lang="en-GB" sz="2000" b="1" spc="-15" dirty="0">
                <a:latin typeface="MuseoSansRounded-300"/>
                <a:cs typeface="MuseoSansRounded-300"/>
              </a:rPr>
              <a:t> </a:t>
            </a:r>
            <a:endParaRPr sz="2000" b="1" dirty="0">
              <a:latin typeface="MuseoSansRounded-300"/>
              <a:cs typeface="MuseoSansRounded-30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6096635" cy="6858000"/>
            <a:chOff x="0" y="0"/>
            <a:chExt cx="6096635" cy="6096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096007" cy="60958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2407" y="411893"/>
              <a:ext cx="1772285" cy="673100"/>
            </a:xfrm>
            <a:custGeom>
              <a:avLst/>
              <a:gdLst/>
              <a:ahLst/>
              <a:cxnLst/>
              <a:rect l="l" t="t" r="r" b="b"/>
              <a:pathLst>
                <a:path w="1772285" h="673100">
                  <a:moveTo>
                    <a:pt x="586917" y="222745"/>
                  </a:moveTo>
                  <a:lnTo>
                    <a:pt x="559663" y="190233"/>
                  </a:lnTo>
                  <a:lnTo>
                    <a:pt x="549998" y="189522"/>
                  </a:lnTo>
                  <a:lnTo>
                    <a:pt x="479183" y="189522"/>
                  </a:lnTo>
                  <a:lnTo>
                    <a:pt x="505612" y="42646"/>
                  </a:lnTo>
                  <a:lnTo>
                    <a:pt x="487578" y="2844"/>
                  </a:lnTo>
                  <a:lnTo>
                    <a:pt x="469760" y="0"/>
                  </a:lnTo>
                  <a:lnTo>
                    <a:pt x="452755" y="0"/>
                  </a:lnTo>
                  <a:lnTo>
                    <a:pt x="415061" y="20256"/>
                  </a:lnTo>
                  <a:lnTo>
                    <a:pt x="382905" y="189522"/>
                  </a:lnTo>
                  <a:lnTo>
                    <a:pt x="368757" y="189522"/>
                  </a:lnTo>
                  <a:lnTo>
                    <a:pt x="368757" y="276707"/>
                  </a:lnTo>
                  <a:lnTo>
                    <a:pt x="345135" y="409371"/>
                  </a:lnTo>
                  <a:lnTo>
                    <a:pt x="216763" y="409371"/>
                  </a:lnTo>
                  <a:lnTo>
                    <a:pt x="239420" y="276707"/>
                  </a:lnTo>
                  <a:lnTo>
                    <a:pt x="368757" y="276707"/>
                  </a:lnTo>
                  <a:lnTo>
                    <a:pt x="368757" y="189522"/>
                  </a:lnTo>
                  <a:lnTo>
                    <a:pt x="254533" y="189522"/>
                  </a:lnTo>
                  <a:lnTo>
                    <a:pt x="280009" y="42646"/>
                  </a:lnTo>
                  <a:lnTo>
                    <a:pt x="281076" y="33223"/>
                  </a:lnTo>
                  <a:lnTo>
                    <a:pt x="253822" y="711"/>
                  </a:lnTo>
                  <a:lnTo>
                    <a:pt x="244144" y="0"/>
                  </a:lnTo>
                  <a:lnTo>
                    <a:pt x="228092" y="0"/>
                  </a:lnTo>
                  <a:lnTo>
                    <a:pt x="190220" y="20256"/>
                  </a:lnTo>
                  <a:lnTo>
                    <a:pt x="158229" y="189522"/>
                  </a:lnTo>
                  <a:lnTo>
                    <a:pt x="82715" y="189522"/>
                  </a:lnTo>
                  <a:lnTo>
                    <a:pt x="45910" y="209778"/>
                  </a:lnTo>
                  <a:lnTo>
                    <a:pt x="38646" y="244005"/>
                  </a:lnTo>
                  <a:lnTo>
                    <a:pt x="39535" y="252056"/>
                  </a:lnTo>
                  <a:lnTo>
                    <a:pt x="75171" y="276707"/>
                  </a:lnTo>
                  <a:lnTo>
                    <a:pt x="144081" y="276707"/>
                  </a:lnTo>
                  <a:lnTo>
                    <a:pt x="120484" y="409371"/>
                  </a:lnTo>
                  <a:lnTo>
                    <a:pt x="44018" y="409371"/>
                  </a:lnTo>
                  <a:lnTo>
                    <a:pt x="27266" y="411556"/>
                  </a:lnTo>
                  <a:lnTo>
                    <a:pt x="2476" y="444436"/>
                  </a:lnTo>
                  <a:lnTo>
                    <a:pt x="0" y="472147"/>
                  </a:lnTo>
                  <a:lnTo>
                    <a:pt x="5791" y="485178"/>
                  </a:lnTo>
                  <a:lnTo>
                    <a:pt x="17945" y="492988"/>
                  </a:lnTo>
                  <a:lnTo>
                    <a:pt x="36461" y="495592"/>
                  </a:lnTo>
                  <a:lnTo>
                    <a:pt x="105371" y="495592"/>
                  </a:lnTo>
                  <a:lnTo>
                    <a:pt x="81775" y="630148"/>
                  </a:lnTo>
                  <a:lnTo>
                    <a:pt x="93751" y="666394"/>
                  </a:lnTo>
                  <a:lnTo>
                    <a:pt x="117652" y="672795"/>
                  </a:lnTo>
                  <a:lnTo>
                    <a:pt x="134632" y="672795"/>
                  </a:lnTo>
                  <a:lnTo>
                    <a:pt x="172516" y="652538"/>
                  </a:lnTo>
                  <a:lnTo>
                    <a:pt x="201663" y="495592"/>
                  </a:lnTo>
                  <a:lnTo>
                    <a:pt x="330987" y="495592"/>
                  </a:lnTo>
                  <a:lnTo>
                    <a:pt x="307390" y="630148"/>
                  </a:lnTo>
                  <a:lnTo>
                    <a:pt x="306324" y="639572"/>
                  </a:lnTo>
                  <a:lnTo>
                    <a:pt x="306920" y="647915"/>
                  </a:lnTo>
                  <a:lnTo>
                    <a:pt x="343255" y="672795"/>
                  </a:lnTo>
                  <a:lnTo>
                    <a:pt x="360248" y="672795"/>
                  </a:lnTo>
                  <a:lnTo>
                    <a:pt x="397941" y="652538"/>
                  </a:lnTo>
                  <a:lnTo>
                    <a:pt x="427266" y="495592"/>
                  </a:lnTo>
                  <a:lnTo>
                    <a:pt x="502780" y="495592"/>
                  </a:lnTo>
                  <a:lnTo>
                    <a:pt x="540486" y="475869"/>
                  </a:lnTo>
                  <a:lnTo>
                    <a:pt x="547166" y="451053"/>
                  </a:lnTo>
                  <a:lnTo>
                    <a:pt x="547039" y="432816"/>
                  </a:lnTo>
                  <a:lnTo>
                    <a:pt x="541020" y="419785"/>
                  </a:lnTo>
                  <a:lnTo>
                    <a:pt x="529107" y="411975"/>
                  </a:lnTo>
                  <a:lnTo>
                    <a:pt x="511289" y="409371"/>
                  </a:lnTo>
                  <a:lnTo>
                    <a:pt x="441439" y="409371"/>
                  </a:lnTo>
                  <a:lnTo>
                    <a:pt x="465035" y="276707"/>
                  </a:lnTo>
                  <a:lnTo>
                    <a:pt x="542442" y="276707"/>
                  </a:lnTo>
                  <a:lnTo>
                    <a:pt x="558901" y="274459"/>
                  </a:lnTo>
                  <a:lnTo>
                    <a:pt x="571461" y="267703"/>
                  </a:lnTo>
                  <a:lnTo>
                    <a:pt x="580136" y="256451"/>
                  </a:lnTo>
                  <a:lnTo>
                    <a:pt x="584911" y="240703"/>
                  </a:lnTo>
                  <a:lnTo>
                    <a:pt x="586917" y="222745"/>
                  </a:lnTo>
                  <a:close/>
                </a:path>
                <a:path w="1772285" h="673100">
                  <a:moveTo>
                    <a:pt x="815619" y="129590"/>
                  </a:moveTo>
                  <a:lnTo>
                    <a:pt x="787755" y="95796"/>
                  </a:lnTo>
                  <a:lnTo>
                    <a:pt x="773963" y="89293"/>
                  </a:lnTo>
                  <a:lnTo>
                    <a:pt x="753960" y="80619"/>
                  </a:lnTo>
                  <a:lnTo>
                    <a:pt x="747750" y="77762"/>
                  </a:lnTo>
                  <a:lnTo>
                    <a:pt x="742594" y="74523"/>
                  </a:lnTo>
                  <a:lnTo>
                    <a:pt x="734377" y="67322"/>
                  </a:lnTo>
                  <a:lnTo>
                    <a:pt x="732320" y="62738"/>
                  </a:lnTo>
                  <a:lnTo>
                    <a:pt x="732370" y="51092"/>
                  </a:lnTo>
                  <a:lnTo>
                    <a:pt x="734745" y="46304"/>
                  </a:lnTo>
                  <a:lnTo>
                    <a:pt x="744486" y="38925"/>
                  </a:lnTo>
                  <a:lnTo>
                    <a:pt x="751116" y="37084"/>
                  </a:lnTo>
                  <a:lnTo>
                    <a:pt x="766546" y="37084"/>
                  </a:lnTo>
                  <a:lnTo>
                    <a:pt x="772541" y="38176"/>
                  </a:lnTo>
                  <a:lnTo>
                    <a:pt x="782434" y="42532"/>
                  </a:lnTo>
                  <a:lnTo>
                    <a:pt x="786752" y="44704"/>
                  </a:lnTo>
                  <a:lnTo>
                    <a:pt x="790448" y="46888"/>
                  </a:lnTo>
                  <a:lnTo>
                    <a:pt x="793140" y="48221"/>
                  </a:lnTo>
                  <a:lnTo>
                    <a:pt x="795731" y="48907"/>
                  </a:lnTo>
                  <a:lnTo>
                    <a:pt x="800760" y="48907"/>
                  </a:lnTo>
                  <a:lnTo>
                    <a:pt x="802944" y="47066"/>
                  </a:lnTo>
                  <a:lnTo>
                    <a:pt x="804786" y="43370"/>
                  </a:lnTo>
                  <a:lnTo>
                    <a:pt x="808215" y="37084"/>
                  </a:lnTo>
                  <a:lnTo>
                    <a:pt x="809320" y="35064"/>
                  </a:lnTo>
                  <a:lnTo>
                    <a:pt x="812507" y="29362"/>
                  </a:lnTo>
                  <a:lnTo>
                    <a:pt x="811415" y="24587"/>
                  </a:lnTo>
                  <a:lnTo>
                    <a:pt x="770191" y="7594"/>
                  </a:lnTo>
                  <a:lnTo>
                    <a:pt x="765213" y="7137"/>
                  </a:lnTo>
                  <a:lnTo>
                    <a:pt x="751446" y="7137"/>
                  </a:lnTo>
                  <a:lnTo>
                    <a:pt x="711847" y="25742"/>
                  </a:lnTo>
                  <a:lnTo>
                    <a:pt x="699858" y="51092"/>
                  </a:lnTo>
                  <a:lnTo>
                    <a:pt x="699858" y="68186"/>
                  </a:lnTo>
                  <a:lnTo>
                    <a:pt x="727697" y="101663"/>
                  </a:lnTo>
                  <a:lnTo>
                    <a:pt x="741502" y="108292"/>
                  </a:lnTo>
                  <a:lnTo>
                    <a:pt x="761517" y="117348"/>
                  </a:lnTo>
                  <a:lnTo>
                    <a:pt x="767715" y="120370"/>
                  </a:lnTo>
                  <a:lnTo>
                    <a:pt x="772883" y="123723"/>
                  </a:lnTo>
                  <a:lnTo>
                    <a:pt x="781100" y="131102"/>
                  </a:lnTo>
                  <a:lnTo>
                    <a:pt x="783158" y="135801"/>
                  </a:lnTo>
                  <a:lnTo>
                    <a:pt x="783158" y="147561"/>
                  </a:lnTo>
                  <a:lnTo>
                    <a:pt x="780796" y="152450"/>
                  </a:lnTo>
                  <a:lnTo>
                    <a:pt x="771410" y="160007"/>
                  </a:lnTo>
                  <a:lnTo>
                    <a:pt x="764857" y="161899"/>
                  </a:lnTo>
                  <a:lnTo>
                    <a:pt x="752119" y="161899"/>
                  </a:lnTo>
                  <a:lnTo>
                    <a:pt x="720229" y="148805"/>
                  </a:lnTo>
                  <a:lnTo>
                    <a:pt x="717054" y="146964"/>
                  </a:lnTo>
                  <a:lnTo>
                    <a:pt x="714324" y="146164"/>
                  </a:lnTo>
                  <a:lnTo>
                    <a:pt x="709803" y="146672"/>
                  </a:lnTo>
                  <a:lnTo>
                    <a:pt x="707656" y="148221"/>
                  </a:lnTo>
                  <a:lnTo>
                    <a:pt x="705650" y="151079"/>
                  </a:lnTo>
                  <a:lnTo>
                    <a:pt x="700112" y="159118"/>
                  </a:lnTo>
                  <a:lnTo>
                    <a:pt x="697598" y="162483"/>
                  </a:lnTo>
                  <a:lnTo>
                    <a:pt x="727456" y="187134"/>
                  </a:lnTo>
                  <a:lnTo>
                    <a:pt x="750112" y="191846"/>
                  </a:lnTo>
                  <a:lnTo>
                    <a:pt x="765873" y="191846"/>
                  </a:lnTo>
                  <a:lnTo>
                    <a:pt x="805053" y="171589"/>
                  </a:lnTo>
                  <a:lnTo>
                    <a:pt x="810590" y="161899"/>
                  </a:lnTo>
                  <a:lnTo>
                    <a:pt x="814273" y="153047"/>
                  </a:lnTo>
                  <a:lnTo>
                    <a:pt x="815517" y="146672"/>
                  </a:lnTo>
                  <a:lnTo>
                    <a:pt x="815619" y="129590"/>
                  </a:lnTo>
                  <a:close/>
                </a:path>
                <a:path w="1772285" h="673100">
                  <a:moveTo>
                    <a:pt x="833399" y="537387"/>
                  </a:moveTo>
                  <a:lnTo>
                    <a:pt x="812596" y="499338"/>
                  </a:lnTo>
                  <a:lnTo>
                    <a:pt x="800519" y="492988"/>
                  </a:lnTo>
                  <a:lnTo>
                    <a:pt x="800519" y="537387"/>
                  </a:lnTo>
                  <a:lnTo>
                    <a:pt x="800519" y="556018"/>
                  </a:lnTo>
                  <a:lnTo>
                    <a:pt x="797915" y="563486"/>
                  </a:lnTo>
                  <a:lnTo>
                    <a:pt x="787514" y="574548"/>
                  </a:lnTo>
                  <a:lnTo>
                    <a:pt x="780135" y="577316"/>
                  </a:lnTo>
                  <a:lnTo>
                    <a:pt x="740130" y="577316"/>
                  </a:lnTo>
                  <a:lnTo>
                    <a:pt x="740130" y="516420"/>
                  </a:lnTo>
                  <a:lnTo>
                    <a:pt x="780465" y="516420"/>
                  </a:lnTo>
                  <a:lnTo>
                    <a:pt x="787730" y="519150"/>
                  </a:lnTo>
                  <a:lnTo>
                    <a:pt x="797953" y="530047"/>
                  </a:lnTo>
                  <a:lnTo>
                    <a:pt x="800519" y="537387"/>
                  </a:lnTo>
                  <a:lnTo>
                    <a:pt x="800519" y="492988"/>
                  </a:lnTo>
                  <a:lnTo>
                    <a:pt x="792670" y="489864"/>
                  </a:lnTo>
                  <a:lnTo>
                    <a:pt x="784999" y="488492"/>
                  </a:lnTo>
                  <a:lnTo>
                    <a:pt x="711352" y="488492"/>
                  </a:lnTo>
                  <a:lnTo>
                    <a:pt x="707910" y="492010"/>
                  </a:lnTo>
                  <a:lnTo>
                    <a:pt x="707910" y="663638"/>
                  </a:lnTo>
                  <a:lnTo>
                    <a:pt x="711352" y="667156"/>
                  </a:lnTo>
                  <a:lnTo>
                    <a:pt x="736688" y="667156"/>
                  </a:lnTo>
                  <a:lnTo>
                    <a:pt x="740130" y="663638"/>
                  </a:lnTo>
                  <a:lnTo>
                    <a:pt x="740130" y="605497"/>
                  </a:lnTo>
                  <a:lnTo>
                    <a:pt x="784999" y="605497"/>
                  </a:lnTo>
                  <a:lnTo>
                    <a:pt x="822655" y="583946"/>
                  </a:lnTo>
                  <a:lnTo>
                    <a:pt x="833374" y="556018"/>
                  </a:lnTo>
                  <a:lnTo>
                    <a:pt x="833399" y="537387"/>
                  </a:lnTo>
                  <a:close/>
                </a:path>
                <a:path w="1772285" h="673100">
                  <a:moveTo>
                    <a:pt x="845896" y="257695"/>
                  </a:moveTo>
                  <a:lnTo>
                    <a:pt x="845769" y="254762"/>
                  </a:lnTo>
                  <a:lnTo>
                    <a:pt x="842581" y="250405"/>
                  </a:lnTo>
                  <a:lnTo>
                    <a:pt x="839851" y="249313"/>
                  </a:lnTo>
                  <a:lnTo>
                    <a:pt x="816952" y="249313"/>
                  </a:lnTo>
                  <a:lnTo>
                    <a:pt x="813104" y="252247"/>
                  </a:lnTo>
                  <a:lnTo>
                    <a:pt x="811593" y="258114"/>
                  </a:lnTo>
                  <a:lnTo>
                    <a:pt x="774598" y="365836"/>
                  </a:lnTo>
                  <a:lnTo>
                    <a:pt x="772083" y="374269"/>
                  </a:lnTo>
                  <a:lnTo>
                    <a:pt x="769810" y="382689"/>
                  </a:lnTo>
                  <a:lnTo>
                    <a:pt x="767803" y="392010"/>
                  </a:lnTo>
                  <a:lnTo>
                    <a:pt x="767295" y="392010"/>
                  </a:lnTo>
                  <a:lnTo>
                    <a:pt x="765035" y="382689"/>
                  </a:lnTo>
                  <a:lnTo>
                    <a:pt x="762901" y="374269"/>
                  </a:lnTo>
                  <a:lnTo>
                    <a:pt x="760501" y="365836"/>
                  </a:lnTo>
                  <a:lnTo>
                    <a:pt x="724014" y="258114"/>
                  </a:lnTo>
                  <a:lnTo>
                    <a:pt x="722337" y="252247"/>
                  </a:lnTo>
                  <a:lnTo>
                    <a:pt x="718388" y="249313"/>
                  </a:lnTo>
                  <a:lnTo>
                    <a:pt x="694994" y="249313"/>
                  </a:lnTo>
                  <a:lnTo>
                    <a:pt x="692264" y="250405"/>
                  </a:lnTo>
                  <a:lnTo>
                    <a:pt x="689076" y="254762"/>
                  </a:lnTo>
                  <a:lnTo>
                    <a:pt x="689013" y="257873"/>
                  </a:lnTo>
                  <a:lnTo>
                    <a:pt x="747674" y="419684"/>
                  </a:lnTo>
                  <a:lnTo>
                    <a:pt x="749515" y="425221"/>
                  </a:lnTo>
                  <a:lnTo>
                    <a:pt x="753452" y="427977"/>
                  </a:lnTo>
                  <a:lnTo>
                    <a:pt x="781646" y="427977"/>
                  </a:lnTo>
                  <a:lnTo>
                    <a:pt x="785583" y="425221"/>
                  </a:lnTo>
                  <a:lnTo>
                    <a:pt x="787603" y="419176"/>
                  </a:lnTo>
                  <a:lnTo>
                    <a:pt x="797420" y="392010"/>
                  </a:lnTo>
                  <a:lnTo>
                    <a:pt x="845896" y="257695"/>
                  </a:lnTo>
                  <a:close/>
                </a:path>
                <a:path w="1772285" h="673100">
                  <a:moveTo>
                    <a:pt x="986497" y="661708"/>
                  </a:moveTo>
                  <a:lnTo>
                    <a:pt x="986472" y="658355"/>
                  </a:lnTo>
                  <a:lnTo>
                    <a:pt x="985291" y="655078"/>
                  </a:lnTo>
                  <a:lnTo>
                    <a:pt x="973366" y="621360"/>
                  </a:lnTo>
                  <a:lnTo>
                    <a:pt x="964031" y="594944"/>
                  </a:lnTo>
                  <a:lnTo>
                    <a:pt x="937336" y="519442"/>
                  </a:lnTo>
                  <a:lnTo>
                    <a:pt x="932688" y="506298"/>
                  </a:lnTo>
                  <a:lnTo>
                    <a:pt x="932688" y="594944"/>
                  </a:lnTo>
                  <a:lnTo>
                    <a:pt x="886129" y="594944"/>
                  </a:lnTo>
                  <a:lnTo>
                    <a:pt x="902246" y="547116"/>
                  </a:lnTo>
                  <a:lnTo>
                    <a:pt x="903071" y="544601"/>
                  </a:lnTo>
                  <a:lnTo>
                    <a:pt x="903833" y="541756"/>
                  </a:lnTo>
                  <a:lnTo>
                    <a:pt x="905179" y="535381"/>
                  </a:lnTo>
                  <a:lnTo>
                    <a:pt x="905941" y="532358"/>
                  </a:lnTo>
                  <a:lnTo>
                    <a:pt x="906767" y="529513"/>
                  </a:lnTo>
                  <a:lnTo>
                    <a:pt x="907427" y="526313"/>
                  </a:lnTo>
                  <a:lnTo>
                    <a:pt x="908278" y="522960"/>
                  </a:lnTo>
                  <a:lnTo>
                    <a:pt x="909281" y="519442"/>
                  </a:lnTo>
                  <a:lnTo>
                    <a:pt x="909789" y="519442"/>
                  </a:lnTo>
                  <a:lnTo>
                    <a:pt x="910450" y="522960"/>
                  </a:lnTo>
                  <a:lnTo>
                    <a:pt x="911212" y="526313"/>
                  </a:lnTo>
                  <a:lnTo>
                    <a:pt x="912190" y="530047"/>
                  </a:lnTo>
                  <a:lnTo>
                    <a:pt x="914323" y="538556"/>
                  </a:lnTo>
                  <a:lnTo>
                    <a:pt x="915162" y="541756"/>
                  </a:lnTo>
                  <a:lnTo>
                    <a:pt x="915987" y="544601"/>
                  </a:lnTo>
                  <a:lnTo>
                    <a:pt x="932688" y="594944"/>
                  </a:lnTo>
                  <a:lnTo>
                    <a:pt x="932688" y="506298"/>
                  </a:lnTo>
                  <a:lnTo>
                    <a:pt x="929424" y="497052"/>
                  </a:lnTo>
                  <a:lnTo>
                    <a:pt x="927735" y="491337"/>
                  </a:lnTo>
                  <a:lnTo>
                    <a:pt x="923798" y="488492"/>
                  </a:lnTo>
                  <a:lnTo>
                    <a:pt x="895604" y="488492"/>
                  </a:lnTo>
                  <a:lnTo>
                    <a:pt x="891667" y="491337"/>
                  </a:lnTo>
                  <a:lnTo>
                    <a:pt x="833793" y="655078"/>
                  </a:lnTo>
                  <a:lnTo>
                    <a:pt x="832612" y="658355"/>
                  </a:lnTo>
                  <a:lnTo>
                    <a:pt x="832573" y="661708"/>
                  </a:lnTo>
                  <a:lnTo>
                    <a:pt x="835761" y="666064"/>
                  </a:lnTo>
                  <a:lnTo>
                    <a:pt x="838479" y="667156"/>
                  </a:lnTo>
                  <a:lnTo>
                    <a:pt x="860132" y="667156"/>
                  </a:lnTo>
                  <a:lnTo>
                    <a:pt x="864069" y="664222"/>
                  </a:lnTo>
                  <a:lnTo>
                    <a:pt x="865746" y="658355"/>
                  </a:lnTo>
                  <a:lnTo>
                    <a:pt x="878078" y="621360"/>
                  </a:lnTo>
                  <a:lnTo>
                    <a:pt x="940739" y="621360"/>
                  </a:lnTo>
                  <a:lnTo>
                    <a:pt x="953376" y="658774"/>
                  </a:lnTo>
                  <a:lnTo>
                    <a:pt x="955001" y="664311"/>
                  </a:lnTo>
                  <a:lnTo>
                    <a:pt x="958938" y="667156"/>
                  </a:lnTo>
                  <a:lnTo>
                    <a:pt x="980579" y="667156"/>
                  </a:lnTo>
                  <a:lnTo>
                    <a:pt x="983310" y="666064"/>
                  </a:lnTo>
                  <a:lnTo>
                    <a:pt x="986497" y="661708"/>
                  </a:lnTo>
                  <a:close/>
                </a:path>
                <a:path w="1772285" h="673100">
                  <a:moveTo>
                    <a:pt x="996696" y="419684"/>
                  </a:moveTo>
                  <a:lnTo>
                    <a:pt x="996632" y="419442"/>
                  </a:lnTo>
                  <a:lnTo>
                    <a:pt x="995362" y="415912"/>
                  </a:lnTo>
                  <a:lnTo>
                    <a:pt x="983437" y="382181"/>
                  </a:lnTo>
                  <a:lnTo>
                    <a:pt x="974090" y="355765"/>
                  </a:lnTo>
                  <a:lnTo>
                    <a:pt x="947407" y="280263"/>
                  </a:lnTo>
                  <a:lnTo>
                    <a:pt x="942759" y="267119"/>
                  </a:lnTo>
                  <a:lnTo>
                    <a:pt x="942759" y="355765"/>
                  </a:lnTo>
                  <a:lnTo>
                    <a:pt x="896200" y="355765"/>
                  </a:lnTo>
                  <a:lnTo>
                    <a:pt x="912317" y="307949"/>
                  </a:lnTo>
                  <a:lnTo>
                    <a:pt x="913142" y="305435"/>
                  </a:lnTo>
                  <a:lnTo>
                    <a:pt x="913904" y="302577"/>
                  </a:lnTo>
                  <a:lnTo>
                    <a:pt x="915250" y="296202"/>
                  </a:lnTo>
                  <a:lnTo>
                    <a:pt x="916000" y="293179"/>
                  </a:lnTo>
                  <a:lnTo>
                    <a:pt x="916838" y="290334"/>
                  </a:lnTo>
                  <a:lnTo>
                    <a:pt x="917498" y="287147"/>
                  </a:lnTo>
                  <a:lnTo>
                    <a:pt x="918349" y="283794"/>
                  </a:lnTo>
                  <a:lnTo>
                    <a:pt x="919353" y="280263"/>
                  </a:lnTo>
                  <a:lnTo>
                    <a:pt x="919861" y="280263"/>
                  </a:lnTo>
                  <a:lnTo>
                    <a:pt x="920521" y="283794"/>
                  </a:lnTo>
                  <a:lnTo>
                    <a:pt x="921283" y="287147"/>
                  </a:lnTo>
                  <a:lnTo>
                    <a:pt x="922121" y="290334"/>
                  </a:lnTo>
                  <a:lnTo>
                    <a:pt x="924394" y="299402"/>
                  </a:lnTo>
                  <a:lnTo>
                    <a:pt x="925233" y="302577"/>
                  </a:lnTo>
                  <a:lnTo>
                    <a:pt x="926058" y="305435"/>
                  </a:lnTo>
                  <a:lnTo>
                    <a:pt x="942759" y="355765"/>
                  </a:lnTo>
                  <a:lnTo>
                    <a:pt x="942759" y="267119"/>
                  </a:lnTo>
                  <a:lnTo>
                    <a:pt x="939431" y="257695"/>
                  </a:lnTo>
                  <a:lnTo>
                    <a:pt x="937806" y="252158"/>
                  </a:lnTo>
                  <a:lnTo>
                    <a:pt x="933869" y="249313"/>
                  </a:lnTo>
                  <a:lnTo>
                    <a:pt x="905687" y="249313"/>
                  </a:lnTo>
                  <a:lnTo>
                    <a:pt x="901738" y="252158"/>
                  </a:lnTo>
                  <a:lnTo>
                    <a:pt x="843864" y="415912"/>
                  </a:lnTo>
                  <a:lnTo>
                    <a:pt x="842683" y="419176"/>
                  </a:lnTo>
                  <a:lnTo>
                    <a:pt x="842645" y="422529"/>
                  </a:lnTo>
                  <a:lnTo>
                    <a:pt x="845832" y="426897"/>
                  </a:lnTo>
                  <a:lnTo>
                    <a:pt x="848550" y="427977"/>
                  </a:lnTo>
                  <a:lnTo>
                    <a:pt x="870204" y="427977"/>
                  </a:lnTo>
                  <a:lnTo>
                    <a:pt x="874141" y="425043"/>
                  </a:lnTo>
                  <a:lnTo>
                    <a:pt x="875817" y="419176"/>
                  </a:lnTo>
                  <a:lnTo>
                    <a:pt x="888149" y="382181"/>
                  </a:lnTo>
                  <a:lnTo>
                    <a:pt x="950810" y="382181"/>
                  </a:lnTo>
                  <a:lnTo>
                    <a:pt x="963460" y="419684"/>
                  </a:lnTo>
                  <a:lnTo>
                    <a:pt x="965073" y="425132"/>
                  </a:lnTo>
                  <a:lnTo>
                    <a:pt x="969010" y="427977"/>
                  </a:lnTo>
                  <a:lnTo>
                    <a:pt x="990650" y="427977"/>
                  </a:lnTo>
                  <a:lnTo>
                    <a:pt x="993381" y="426897"/>
                  </a:lnTo>
                  <a:lnTo>
                    <a:pt x="996569" y="422529"/>
                  </a:lnTo>
                  <a:lnTo>
                    <a:pt x="996696" y="419684"/>
                  </a:lnTo>
                  <a:close/>
                </a:path>
                <a:path w="1772285" h="673100">
                  <a:moveTo>
                    <a:pt x="1020267" y="98221"/>
                  </a:moveTo>
                  <a:lnTo>
                    <a:pt x="1009713" y="54457"/>
                  </a:lnTo>
                  <a:lnTo>
                    <a:pt x="997292" y="36817"/>
                  </a:lnTo>
                  <a:lnTo>
                    <a:pt x="994346" y="33553"/>
                  </a:lnTo>
                  <a:lnTo>
                    <a:pt x="987894" y="27711"/>
                  </a:lnTo>
                  <a:lnTo>
                    <a:pt x="986790" y="26898"/>
                  </a:lnTo>
                  <a:lnTo>
                    <a:pt x="986790" y="98221"/>
                  </a:lnTo>
                  <a:lnTo>
                    <a:pt x="986510" y="104902"/>
                  </a:lnTo>
                  <a:lnTo>
                    <a:pt x="964971" y="149479"/>
                  </a:lnTo>
                  <a:lnTo>
                    <a:pt x="936459" y="162140"/>
                  </a:lnTo>
                  <a:lnTo>
                    <a:pt x="919353" y="162140"/>
                  </a:lnTo>
                  <a:lnTo>
                    <a:pt x="880414" y="138061"/>
                  </a:lnTo>
                  <a:lnTo>
                    <a:pt x="869010" y="98221"/>
                  </a:lnTo>
                  <a:lnTo>
                    <a:pt x="869137" y="88823"/>
                  </a:lnTo>
                  <a:lnTo>
                    <a:pt x="890828" y="48907"/>
                  </a:lnTo>
                  <a:lnTo>
                    <a:pt x="919353" y="36817"/>
                  </a:lnTo>
                  <a:lnTo>
                    <a:pt x="936459" y="36817"/>
                  </a:lnTo>
                  <a:lnTo>
                    <a:pt x="975372" y="59982"/>
                  </a:lnTo>
                  <a:lnTo>
                    <a:pt x="986790" y="98221"/>
                  </a:lnTo>
                  <a:lnTo>
                    <a:pt x="986790" y="26898"/>
                  </a:lnTo>
                  <a:lnTo>
                    <a:pt x="947407" y="8890"/>
                  </a:lnTo>
                  <a:lnTo>
                    <a:pt x="927912" y="7137"/>
                  </a:lnTo>
                  <a:lnTo>
                    <a:pt x="917930" y="7569"/>
                  </a:lnTo>
                  <a:lnTo>
                    <a:pt x="874941" y="22542"/>
                  </a:lnTo>
                  <a:lnTo>
                    <a:pt x="846086" y="54457"/>
                  </a:lnTo>
                  <a:lnTo>
                    <a:pt x="835545" y="98221"/>
                  </a:lnTo>
                  <a:lnTo>
                    <a:pt x="835977" y="107886"/>
                  </a:lnTo>
                  <a:lnTo>
                    <a:pt x="850519" y="150977"/>
                  </a:lnTo>
                  <a:lnTo>
                    <a:pt x="882510" y="180733"/>
                  </a:lnTo>
                  <a:lnTo>
                    <a:pt x="927912" y="191846"/>
                  </a:lnTo>
                  <a:lnTo>
                    <a:pt x="937869" y="191401"/>
                  </a:lnTo>
                  <a:lnTo>
                    <a:pt x="980871" y="176110"/>
                  </a:lnTo>
                  <a:lnTo>
                    <a:pt x="996657" y="162140"/>
                  </a:lnTo>
                  <a:lnTo>
                    <a:pt x="1000163" y="158165"/>
                  </a:lnTo>
                  <a:lnTo>
                    <a:pt x="1018565" y="117233"/>
                  </a:lnTo>
                  <a:lnTo>
                    <a:pt x="1019835" y="107886"/>
                  </a:lnTo>
                  <a:lnTo>
                    <a:pt x="1020267" y="98221"/>
                  </a:lnTo>
                  <a:close/>
                </a:path>
                <a:path w="1772285" h="673100">
                  <a:moveTo>
                    <a:pt x="1129550" y="403504"/>
                  </a:moveTo>
                  <a:lnTo>
                    <a:pt x="1126020" y="400050"/>
                  </a:lnTo>
                  <a:lnTo>
                    <a:pt x="1052283" y="400050"/>
                  </a:lnTo>
                  <a:lnTo>
                    <a:pt x="1052283" y="252844"/>
                  </a:lnTo>
                  <a:lnTo>
                    <a:pt x="1048842" y="249313"/>
                  </a:lnTo>
                  <a:lnTo>
                    <a:pt x="1023518" y="249313"/>
                  </a:lnTo>
                  <a:lnTo>
                    <a:pt x="1020076" y="252844"/>
                  </a:lnTo>
                  <a:lnTo>
                    <a:pt x="1020076" y="424472"/>
                  </a:lnTo>
                  <a:lnTo>
                    <a:pt x="1023518" y="427977"/>
                  </a:lnTo>
                  <a:lnTo>
                    <a:pt x="1126020" y="427977"/>
                  </a:lnTo>
                  <a:lnTo>
                    <a:pt x="1129550" y="424472"/>
                  </a:lnTo>
                  <a:lnTo>
                    <a:pt x="1129550" y="403504"/>
                  </a:lnTo>
                  <a:close/>
                </a:path>
                <a:path w="1772285" h="673100">
                  <a:moveTo>
                    <a:pt x="1140650" y="661289"/>
                  </a:moveTo>
                  <a:lnTo>
                    <a:pt x="1140269" y="658266"/>
                  </a:lnTo>
                  <a:lnTo>
                    <a:pt x="1138097" y="654570"/>
                  </a:lnTo>
                  <a:lnTo>
                    <a:pt x="1108532" y="600481"/>
                  </a:lnTo>
                  <a:lnTo>
                    <a:pt x="1107808" y="599033"/>
                  </a:lnTo>
                  <a:lnTo>
                    <a:pt x="1107008" y="597662"/>
                  </a:lnTo>
                  <a:lnTo>
                    <a:pt x="1104874" y="594525"/>
                  </a:lnTo>
                  <a:lnTo>
                    <a:pt x="1104379" y="593674"/>
                  </a:lnTo>
                  <a:lnTo>
                    <a:pt x="1102868" y="591413"/>
                  </a:lnTo>
                  <a:lnTo>
                    <a:pt x="1102868" y="590905"/>
                  </a:lnTo>
                  <a:lnTo>
                    <a:pt x="1107567" y="589051"/>
                  </a:lnTo>
                  <a:lnTo>
                    <a:pt x="1111758" y="586473"/>
                  </a:lnTo>
                  <a:lnTo>
                    <a:pt x="1119149" y="579755"/>
                  </a:lnTo>
                  <a:lnTo>
                    <a:pt x="1122235" y="575932"/>
                  </a:lnTo>
                  <a:lnTo>
                    <a:pt x="1124381" y="572287"/>
                  </a:lnTo>
                  <a:lnTo>
                    <a:pt x="1127277" y="567372"/>
                  </a:lnTo>
                  <a:lnTo>
                    <a:pt x="1129195" y="562724"/>
                  </a:lnTo>
                  <a:lnTo>
                    <a:pt x="1131887" y="552653"/>
                  </a:lnTo>
                  <a:lnTo>
                    <a:pt x="1132560" y="547458"/>
                  </a:lnTo>
                  <a:lnTo>
                    <a:pt x="1132560" y="542086"/>
                  </a:lnTo>
                  <a:lnTo>
                    <a:pt x="1132039" y="533387"/>
                  </a:lnTo>
                  <a:lnTo>
                    <a:pt x="1130515" y="525386"/>
                  </a:lnTo>
                  <a:lnTo>
                    <a:pt x="1127963" y="518096"/>
                  </a:lnTo>
                  <a:lnTo>
                    <a:pt x="1127048" y="516420"/>
                  </a:lnTo>
                  <a:lnTo>
                    <a:pt x="1124369" y="511505"/>
                  </a:lnTo>
                  <a:lnTo>
                    <a:pt x="1099604" y="491959"/>
                  </a:lnTo>
                  <a:lnTo>
                    <a:pt x="1099604" y="538137"/>
                  </a:lnTo>
                  <a:lnTo>
                    <a:pt x="1099604" y="552742"/>
                  </a:lnTo>
                  <a:lnTo>
                    <a:pt x="1097076" y="559701"/>
                  </a:lnTo>
                  <a:lnTo>
                    <a:pt x="1087018" y="569772"/>
                  </a:lnTo>
                  <a:lnTo>
                    <a:pt x="1080135" y="572287"/>
                  </a:lnTo>
                  <a:lnTo>
                    <a:pt x="1042212" y="572287"/>
                  </a:lnTo>
                  <a:lnTo>
                    <a:pt x="1042212" y="516420"/>
                  </a:lnTo>
                  <a:lnTo>
                    <a:pt x="1070991" y="516420"/>
                  </a:lnTo>
                  <a:lnTo>
                    <a:pt x="1074889" y="516661"/>
                  </a:lnTo>
                  <a:lnTo>
                    <a:pt x="1080770" y="517677"/>
                  </a:lnTo>
                  <a:lnTo>
                    <a:pt x="1083322" y="518439"/>
                  </a:lnTo>
                  <a:lnTo>
                    <a:pt x="1085507" y="519442"/>
                  </a:lnTo>
                  <a:lnTo>
                    <a:pt x="1090371" y="521462"/>
                  </a:lnTo>
                  <a:lnTo>
                    <a:pt x="1093939" y="524598"/>
                  </a:lnTo>
                  <a:lnTo>
                    <a:pt x="1098461" y="533158"/>
                  </a:lnTo>
                  <a:lnTo>
                    <a:pt x="1099604" y="538137"/>
                  </a:lnTo>
                  <a:lnTo>
                    <a:pt x="1099604" y="491959"/>
                  </a:lnTo>
                  <a:lnTo>
                    <a:pt x="1098753" y="491578"/>
                  </a:lnTo>
                  <a:lnTo>
                    <a:pt x="1094359" y="490372"/>
                  </a:lnTo>
                  <a:lnTo>
                    <a:pt x="1084465" y="488861"/>
                  </a:lnTo>
                  <a:lnTo>
                    <a:pt x="1077531" y="488492"/>
                  </a:lnTo>
                  <a:lnTo>
                    <a:pt x="1013447" y="488492"/>
                  </a:lnTo>
                  <a:lnTo>
                    <a:pt x="1010005" y="492010"/>
                  </a:lnTo>
                  <a:lnTo>
                    <a:pt x="1010005" y="663638"/>
                  </a:lnTo>
                  <a:lnTo>
                    <a:pt x="1013447" y="667156"/>
                  </a:lnTo>
                  <a:lnTo>
                    <a:pt x="1038771" y="667156"/>
                  </a:lnTo>
                  <a:lnTo>
                    <a:pt x="1042212" y="663638"/>
                  </a:lnTo>
                  <a:lnTo>
                    <a:pt x="1042212" y="600481"/>
                  </a:lnTo>
                  <a:lnTo>
                    <a:pt x="1073416" y="600481"/>
                  </a:lnTo>
                  <a:lnTo>
                    <a:pt x="1104874" y="659866"/>
                  </a:lnTo>
                  <a:lnTo>
                    <a:pt x="1107567" y="664730"/>
                  </a:lnTo>
                  <a:lnTo>
                    <a:pt x="1111681" y="667156"/>
                  </a:lnTo>
                  <a:lnTo>
                    <a:pt x="1134999" y="667156"/>
                  </a:lnTo>
                  <a:lnTo>
                    <a:pt x="1137805" y="665975"/>
                  </a:lnTo>
                  <a:lnTo>
                    <a:pt x="1140650" y="661289"/>
                  </a:lnTo>
                  <a:close/>
                </a:path>
                <a:path w="1772285" h="673100">
                  <a:moveTo>
                    <a:pt x="1201534" y="160477"/>
                  </a:moveTo>
                  <a:lnTo>
                    <a:pt x="1196187" y="153339"/>
                  </a:lnTo>
                  <a:lnTo>
                    <a:pt x="1192466" y="148310"/>
                  </a:lnTo>
                  <a:lnTo>
                    <a:pt x="1188618" y="142773"/>
                  </a:lnTo>
                  <a:lnTo>
                    <a:pt x="1183741" y="142176"/>
                  </a:lnTo>
                  <a:lnTo>
                    <a:pt x="1143863" y="161607"/>
                  </a:lnTo>
                  <a:lnTo>
                    <a:pt x="1139126" y="162140"/>
                  </a:lnTo>
                  <a:lnTo>
                    <a:pt x="1134084" y="162140"/>
                  </a:lnTo>
                  <a:lnTo>
                    <a:pt x="1094790" y="148640"/>
                  </a:lnTo>
                  <a:lnTo>
                    <a:pt x="1075296" y="114668"/>
                  </a:lnTo>
                  <a:lnTo>
                    <a:pt x="1073937" y="106603"/>
                  </a:lnTo>
                  <a:lnTo>
                    <a:pt x="1073937" y="90004"/>
                  </a:lnTo>
                  <a:lnTo>
                    <a:pt x="1094320" y="49441"/>
                  </a:lnTo>
                  <a:lnTo>
                    <a:pt x="1133830" y="36817"/>
                  </a:lnTo>
                  <a:lnTo>
                    <a:pt x="1143063" y="36817"/>
                  </a:lnTo>
                  <a:lnTo>
                    <a:pt x="1151115" y="38290"/>
                  </a:lnTo>
                  <a:lnTo>
                    <a:pt x="1164869" y="44157"/>
                  </a:lnTo>
                  <a:lnTo>
                    <a:pt x="1170228" y="46888"/>
                  </a:lnTo>
                  <a:lnTo>
                    <a:pt x="1174165" y="49441"/>
                  </a:lnTo>
                  <a:lnTo>
                    <a:pt x="1180299" y="53263"/>
                  </a:lnTo>
                  <a:lnTo>
                    <a:pt x="1185087" y="52425"/>
                  </a:lnTo>
                  <a:lnTo>
                    <a:pt x="1188440" y="46888"/>
                  </a:lnTo>
                  <a:lnTo>
                    <a:pt x="1194714" y="36817"/>
                  </a:lnTo>
                  <a:lnTo>
                    <a:pt x="1164209" y="11785"/>
                  </a:lnTo>
                  <a:lnTo>
                    <a:pt x="1139786" y="7137"/>
                  </a:lnTo>
                  <a:lnTo>
                    <a:pt x="1132573" y="7137"/>
                  </a:lnTo>
                  <a:lnTo>
                    <a:pt x="1087196" y="18034"/>
                  </a:lnTo>
                  <a:lnTo>
                    <a:pt x="1055420" y="46990"/>
                  </a:lnTo>
                  <a:lnTo>
                    <a:pt x="1040904" y="89204"/>
                  </a:lnTo>
                  <a:lnTo>
                    <a:pt x="1040472" y="98729"/>
                  </a:lnTo>
                  <a:lnTo>
                    <a:pt x="1040879" y="108381"/>
                  </a:lnTo>
                  <a:lnTo>
                    <a:pt x="1054938" y="151422"/>
                  </a:lnTo>
                  <a:lnTo>
                    <a:pt x="1086523" y="180746"/>
                  </a:lnTo>
                  <a:lnTo>
                    <a:pt x="1132827" y="191846"/>
                  </a:lnTo>
                  <a:lnTo>
                    <a:pt x="1140714" y="191846"/>
                  </a:lnTo>
                  <a:lnTo>
                    <a:pt x="1177747" y="181648"/>
                  </a:lnTo>
                  <a:lnTo>
                    <a:pt x="1201356" y="162140"/>
                  </a:lnTo>
                  <a:lnTo>
                    <a:pt x="1201534" y="160477"/>
                  </a:lnTo>
                  <a:close/>
                </a:path>
                <a:path w="1772285" h="673100">
                  <a:moveTo>
                    <a:pt x="1260487" y="13665"/>
                  </a:moveTo>
                  <a:lnTo>
                    <a:pt x="1257046" y="10160"/>
                  </a:lnTo>
                  <a:lnTo>
                    <a:pt x="1231709" y="10160"/>
                  </a:lnTo>
                  <a:lnTo>
                    <a:pt x="1228267" y="13665"/>
                  </a:lnTo>
                  <a:lnTo>
                    <a:pt x="1228267" y="185293"/>
                  </a:lnTo>
                  <a:lnTo>
                    <a:pt x="1231709" y="188823"/>
                  </a:lnTo>
                  <a:lnTo>
                    <a:pt x="1257046" y="188823"/>
                  </a:lnTo>
                  <a:lnTo>
                    <a:pt x="1260487" y="185293"/>
                  </a:lnTo>
                  <a:lnTo>
                    <a:pt x="1260487" y="13665"/>
                  </a:lnTo>
                  <a:close/>
                </a:path>
                <a:path w="1772285" h="673100">
                  <a:moveTo>
                    <a:pt x="1286116" y="252844"/>
                  </a:moveTo>
                  <a:lnTo>
                    <a:pt x="1282674" y="249313"/>
                  </a:lnTo>
                  <a:lnTo>
                    <a:pt x="1257350" y="249313"/>
                  </a:lnTo>
                  <a:lnTo>
                    <a:pt x="1253896" y="252844"/>
                  </a:lnTo>
                  <a:lnTo>
                    <a:pt x="1253883" y="363816"/>
                  </a:lnTo>
                  <a:lnTo>
                    <a:pt x="1253223" y="372110"/>
                  </a:lnTo>
                  <a:lnTo>
                    <a:pt x="1222743" y="400710"/>
                  </a:lnTo>
                  <a:lnTo>
                    <a:pt x="1214145" y="401320"/>
                  </a:lnTo>
                  <a:lnTo>
                    <a:pt x="1205547" y="400710"/>
                  </a:lnTo>
                  <a:lnTo>
                    <a:pt x="1175308" y="372110"/>
                  </a:lnTo>
                  <a:lnTo>
                    <a:pt x="1174635" y="252844"/>
                  </a:lnTo>
                  <a:lnTo>
                    <a:pt x="1171117" y="249313"/>
                  </a:lnTo>
                  <a:lnTo>
                    <a:pt x="1145870" y="249313"/>
                  </a:lnTo>
                  <a:lnTo>
                    <a:pt x="1142428" y="252844"/>
                  </a:lnTo>
                  <a:lnTo>
                    <a:pt x="1142428" y="363816"/>
                  </a:lnTo>
                  <a:lnTo>
                    <a:pt x="1142746" y="371195"/>
                  </a:lnTo>
                  <a:lnTo>
                    <a:pt x="1157732" y="407771"/>
                  </a:lnTo>
                  <a:lnTo>
                    <a:pt x="1191641" y="428256"/>
                  </a:lnTo>
                  <a:lnTo>
                    <a:pt x="1214412" y="430999"/>
                  </a:lnTo>
                  <a:lnTo>
                    <a:pt x="1222273" y="430695"/>
                  </a:lnTo>
                  <a:lnTo>
                    <a:pt x="1261414" y="416547"/>
                  </a:lnTo>
                  <a:lnTo>
                    <a:pt x="1275575" y="401320"/>
                  </a:lnTo>
                  <a:lnTo>
                    <a:pt x="1278115" y="397192"/>
                  </a:lnTo>
                  <a:lnTo>
                    <a:pt x="1286116" y="363816"/>
                  </a:lnTo>
                  <a:lnTo>
                    <a:pt x="1286116" y="252844"/>
                  </a:lnTo>
                  <a:close/>
                </a:path>
                <a:path w="1772285" h="673100">
                  <a:moveTo>
                    <a:pt x="1291907" y="492010"/>
                  </a:moveTo>
                  <a:lnTo>
                    <a:pt x="1288465" y="488492"/>
                  </a:lnTo>
                  <a:lnTo>
                    <a:pt x="1146213" y="488492"/>
                  </a:lnTo>
                  <a:lnTo>
                    <a:pt x="1142682" y="492010"/>
                  </a:lnTo>
                  <a:lnTo>
                    <a:pt x="1142682" y="512978"/>
                  </a:lnTo>
                  <a:lnTo>
                    <a:pt x="1146213" y="516420"/>
                  </a:lnTo>
                  <a:lnTo>
                    <a:pt x="1201318" y="516420"/>
                  </a:lnTo>
                  <a:lnTo>
                    <a:pt x="1201318" y="663638"/>
                  </a:lnTo>
                  <a:lnTo>
                    <a:pt x="1204760" y="667156"/>
                  </a:lnTo>
                  <a:lnTo>
                    <a:pt x="1230007" y="667156"/>
                  </a:lnTo>
                  <a:lnTo>
                    <a:pt x="1233525" y="663638"/>
                  </a:lnTo>
                  <a:lnTo>
                    <a:pt x="1233525" y="516420"/>
                  </a:lnTo>
                  <a:lnTo>
                    <a:pt x="1288465" y="516420"/>
                  </a:lnTo>
                  <a:lnTo>
                    <a:pt x="1291907" y="512978"/>
                  </a:lnTo>
                  <a:lnTo>
                    <a:pt x="1291907" y="492010"/>
                  </a:lnTo>
                  <a:close/>
                </a:path>
                <a:path w="1772285" h="673100">
                  <a:moveTo>
                    <a:pt x="1436420" y="403504"/>
                  </a:moveTo>
                  <a:lnTo>
                    <a:pt x="1432902" y="400050"/>
                  </a:lnTo>
                  <a:lnTo>
                    <a:pt x="1357668" y="400050"/>
                  </a:lnTo>
                  <a:lnTo>
                    <a:pt x="1357668" y="351993"/>
                  </a:lnTo>
                  <a:lnTo>
                    <a:pt x="1414538" y="351993"/>
                  </a:lnTo>
                  <a:lnTo>
                    <a:pt x="1418056" y="348475"/>
                  </a:lnTo>
                  <a:lnTo>
                    <a:pt x="1418056" y="327507"/>
                  </a:lnTo>
                  <a:lnTo>
                    <a:pt x="1414538" y="324065"/>
                  </a:lnTo>
                  <a:lnTo>
                    <a:pt x="1357668" y="324065"/>
                  </a:lnTo>
                  <a:lnTo>
                    <a:pt x="1357668" y="277253"/>
                  </a:lnTo>
                  <a:lnTo>
                    <a:pt x="1428877" y="277253"/>
                  </a:lnTo>
                  <a:lnTo>
                    <a:pt x="1432394" y="273812"/>
                  </a:lnTo>
                  <a:lnTo>
                    <a:pt x="1432394" y="252844"/>
                  </a:lnTo>
                  <a:lnTo>
                    <a:pt x="1428877" y="249313"/>
                  </a:lnTo>
                  <a:lnTo>
                    <a:pt x="1328889" y="249313"/>
                  </a:lnTo>
                  <a:lnTo>
                    <a:pt x="1325448" y="252844"/>
                  </a:lnTo>
                  <a:lnTo>
                    <a:pt x="1325448" y="424472"/>
                  </a:lnTo>
                  <a:lnTo>
                    <a:pt x="1328889" y="427977"/>
                  </a:lnTo>
                  <a:lnTo>
                    <a:pt x="1432902" y="427977"/>
                  </a:lnTo>
                  <a:lnTo>
                    <a:pt x="1436420" y="424472"/>
                  </a:lnTo>
                  <a:lnTo>
                    <a:pt x="1436420" y="403504"/>
                  </a:lnTo>
                  <a:close/>
                </a:path>
                <a:path w="1772285" h="673100">
                  <a:moveTo>
                    <a:pt x="1437894" y="183375"/>
                  </a:moveTo>
                  <a:lnTo>
                    <a:pt x="1437855" y="180022"/>
                  </a:lnTo>
                  <a:lnTo>
                    <a:pt x="1436662" y="176745"/>
                  </a:lnTo>
                  <a:lnTo>
                    <a:pt x="1424749" y="143027"/>
                  </a:lnTo>
                  <a:lnTo>
                    <a:pt x="1415402" y="116586"/>
                  </a:lnTo>
                  <a:lnTo>
                    <a:pt x="1388719" y="41109"/>
                  </a:lnTo>
                  <a:lnTo>
                    <a:pt x="1384071" y="27965"/>
                  </a:lnTo>
                  <a:lnTo>
                    <a:pt x="1384071" y="116586"/>
                  </a:lnTo>
                  <a:lnTo>
                    <a:pt x="1337525" y="116586"/>
                  </a:lnTo>
                  <a:lnTo>
                    <a:pt x="1354467" y="66268"/>
                  </a:lnTo>
                  <a:lnTo>
                    <a:pt x="1355229" y="63411"/>
                  </a:lnTo>
                  <a:lnTo>
                    <a:pt x="1356563" y="57048"/>
                  </a:lnTo>
                  <a:lnTo>
                    <a:pt x="1357312" y="54025"/>
                  </a:lnTo>
                  <a:lnTo>
                    <a:pt x="1358163" y="51181"/>
                  </a:lnTo>
                  <a:lnTo>
                    <a:pt x="1358823" y="47980"/>
                  </a:lnTo>
                  <a:lnTo>
                    <a:pt x="1359674" y="44627"/>
                  </a:lnTo>
                  <a:lnTo>
                    <a:pt x="1360678" y="41109"/>
                  </a:lnTo>
                  <a:lnTo>
                    <a:pt x="1361160" y="41109"/>
                  </a:lnTo>
                  <a:lnTo>
                    <a:pt x="1361846" y="44627"/>
                  </a:lnTo>
                  <a:lnTo>
                    <a:pt x="1362608" y="47980"/>
                  </a:lnTo>
                  <a:lnTo>
                    <a:pt x="1363433" y="51181"/>
                  </a:lnTo>
                  <a:lnTo>
                    <a:pt x="1365694" y="60223"/>
                  </a:lnTo>
                  <a:lnTo>
                    <a:pt x="1366545" y="63411"/>
                  </a:lnTo>
                  <a:lnTo>
                    <a:pt x="1367383" y="66268"/>
                  </a:lnTo>
                  <a:lnTo>
                    <a:pt x="1384071" y="116586"/>
                  </a:lnTo>
                  <a:lnTo>
                    <a:pt x="1384071" y="27965"/>
                  </a:lnTo>
                  <a:lnTo>
                    <a:pt x="1380794" y="18694"/>
                  </a:lnTo>
                  <a:lnTo>
                    <a:pt x="1379131" y="13004"/>
                  </a:lnTo>
                  <a:lnTo>
                    <a:pt x="1375168" y="10160"/>
                  </a:lnTo>
                  <a:lnTo>
                    <a:pt x="1347000" y="10160"/>
                  </a:lnTo>
                  <a:lnTo>
                    <a:pt x="1343063" y="13004"/>
                  </a:lnTo>
                  <a:lnTo>
                    <a:pt x="1285176" y="176745"/>
                  </a:lnTo>
                  <a:lnTo>
                    <a:pt x="1283830" y="180441"/>
                  </a:lnTo>
                  <a:lnTo>
                    <a:pt x="1283970" y="183375"/>
                  </a:lnTo>
                  <a:lnTo>
                    <a:pt x="1287145" y="187731"/>
                  </a:lnTo>
                  <a:lnTo>
                    <a:pt x="1289875" y="188823"/>
                  </a:lnTo>
                  <a:lnTo>
                    <a:pt x="1311516" y="188823"/>
                  </a:lnTo>
                  <a:lnTo>
                    <a:pt x="1315453" y="185889"/>
                  </a:lnTo>
                  <a:lnTo>
                    <a:pt x="1317142" y="180022"/>
                  </a:lnTo>
                  <a:lnTo>
                    <a:pt x="1329461" y="143027"/>
                  </a:lnTo>
                  <a:lnTo>
                    <a:pt x="1392135" y="143027"/>
                  </a:lnTo>
                  <a:lnTo>
                    <a:pt x="1404747" y="180441"/>
                  </a:lnTo>
                  <a:lnTo>
                    <a:pt x="1406385" y="185978"/>
                  </a:lnTo>
                  <a:lnTo>
                    <a:pt x="1410322" y="188823"/>
                  </a:lnTo>
                  <a:lnTo>
                    <a:pt x="1431975" y="188823"/>
                  </a:lnTo>
                  <a:lnTo>
                    <a:pt x="1434693" y="187731"/>
                  </a:lnTo>
                  <a:lnTo>
                    <a:pt x="1437894" y="183375"/>
                  </a:lnTo>
                  <a:close/>
                </a:path>
                <a:path w="1772285" h="673100">
                  <a:moveTo>
                    <a:pt x="1460080" y="492010"/>
                  </a:moveTo>
                  <a:lnTo>
                    <a:pt x="1456550" y="488492"/>
                  </a:lnTo>
                  <a:lnTo>
                    <a:pt x="1431137" y="488492"/>
                  </a:lnTo>
                  <a:lnTo>
                    <a:pt x="1427619" y="492010"/>
                  </a:lnTo>
                  <a:lnTo>
                    <a:pt x="1427734" y="600481"/>
                  </a:lnTo>
                  <a:lnTo>
                    <a:pt x="1427822" y="603656"/>
                  </a:lnTo>
                  <a:lnTo>
                    <a:pt x="1428038" y="606679"/>
                  </a:lnTo>
                  <a:lnTo>
                    <a:pt x="1428369" y="609523"/>
                  </a:lnTo>
                  <a:lnTo>
                    <a:pt x="1429372" y="619353"/>
                  </a:lnTo>
                  <a:lnTo>
                    <a:pt x="1428864" y="619353"/>
                  </a:lnTo>
                  <a:lnTo>
                    <a:pt x="1427365" y="616000"/>
                  </a:lnTo>
                  <a:lnTo>
                    <a:pt x="1425765" y="612711"/>
                  </a:lnTo>
                  <a:lnTo>
                    <a:pt x="1424089" y="609523"/>
                  </a:lnTo>
                  <a:lnTo>
                    <a:pt x="1422742" y="606679"/>
                  </a:lnTo>
                  <a:lnTo>
                    <a:pt x="1421142" y="603656"/>
                  </a:lnTo>
                  <a:lnTo>
                    <a:pt x="1419301" y="600481"/>
                  </a:lnTo>
                  <a:lnTo>
                    <a:pt x="1414030" y="591654"/>
                  </a:lnTo>
                  <a:lnTo>
                    <a:pt x="1377670" y="536562"/>
                  </a:lnTo>
                  <a:lnTo>
                    <a:pt x="1350606" y="495541"/>
                  </a:lnTo>
                  <a:lnTo>
                    <a:pt x="1348092" y="490829"/>
                  </a:lnTo>
                  <a:lnTo>
                    <a:pt x="1343901" y="488492"/>
                  </a:lnTo>
                  <a:lnTo>
                    <a:pt x="1317561" y="488492"/>
                  </a:lnTo>
                  <a:lnTo>
                    <a:pt x="1314119" y="492010"/>
                  </a:lnTo>
                  <a:lnTo>
                    <a:pt x="1314119" y="663638"/>
                  </a:lnTo>
                  <a:lnTo>
                    <a:pt x="1317561" y="667156"/>
                  </a:lnTo>
                  <a:lnTo>
                    <a:pt x="1342885" y="667156"/>
                  </a:lnTo>
                  <a:lnTo>
                    <a:pt x="1346327" y="564235"/>
                  </a:lnTo>
                  <a:lnTo>
                    <a:pt x="1345323" y="546366"/>
                  </a:lnTo>
                  <a:lnTo>
                    <a:pt x="1344574" y="536562"/>
                  </a:lnTo>
                  <a:lnTo>
                    <a:pt x="1345069" y="536562"/>
                  </a:lnTo>
                  <a:lnTo>
                    <a:pt x="1346581" y="539915"/>
                  </a:lnTo>
                  <a:lnTo>
                    <a:pt x="1348257" y="543179"/>
                  </a:lnTo>
                  <a:lnTo>
                    <a:pt x="1350111" y="546366"/>
                  </a:lnTo>
                  <a:lnTo>
                    <a:pt x="1351445" y="549211"/>
                  </a:lnTo>
                  <a:lnTo>
                    <a:pt x="1352994" y="552234"/>
                  </a:lnTo>
                  <a:lnTo>
                    <a:pt x="1354759" y="555434"/>
                  </a:lnTo>
                  <a:lnTo>
                    <a:pt x="1359916" y="564235"/>
                  </a:lnTo>
                  <a:lnTo>
                    <a:pt x="1423593" y="660107"/>
                  </a:lnTo>
                  <a:lnTo>
                    <a:pt x="1426108" y="664806"/>
                  </a:lnTo>
                  <a:lnTo>
                    <a:pt x="1430210" y="667156"/>
                  </a:lnTo>
                  <a:lnTo>
                    <a:pt x="1456550" y="667156"/>
                  </a:lnTo>
                  <a:lnTo>
                    <a:pt x="1460080" y="663638"/>
                  </a:lnTo>
                  <a:lnTo>
                    <a:pt x="1460080" y="619353"/>
                  </a:lnTo>
                  <a:lnTo>
                    <a:pt x="1460080" y="492010"/>
                  </a:lnTo>
                  <a:close/>
                </a:path>
                <a:path w="1772285" h="673100">
                  <a:moveTo>
                    <a:pt x="1570863" y="164325"/>
                  </a:moveTo>
                  <a:lnTo>
                    <a:pt x="1567345" y="160883"/>
                  </a:lnTo>
                  <a:lnTo>
                    <a:pt x="1493596" y="160883"/>
                  </a:lnTo>
                  <a:lnTo>
                    <a:pt x="1493596" y="13665"/>
                  </a:lnTo>
                  <a:lnTo>
                    <a:pt x="1490167" y="10160"/>
                  </a:lnTo>
                  <a:lnTo>
                    <a:pt x="1464830" y="10160"/>
                  </a:lnTo>
                  <a:lnTo>
                    <a:pt x="1461401" y="13665"/>
                  </a:lnTo>
                  <a:lnTo>
                    <a:pt x="1461401" y="185293"/>
                  </a:lnTo>
                  <a:lnTo>
                    <a:pt x="1464830" y="188823"/>
                  </a:lnTo>
                  <a:lnTo>
                    <a:pt x="1567345" y="188823"/>
                  </a:lnTo>
                  <a:lnTo>
                    <a:pt x="1570863" y="185293"/>
                  </a:lnTo>
                  <a:lnTo>
                    <a:pt x="1570863" y="164325"/>
                  </a:lnTo>
                  <a:close/>
                </a:path>
                <a:path w="1772285" h="673100">
                  <a:moveTo>
                    <a:pt x="1612138" y="642658"/>
                  </a:moveTo>
                  <a:lnTo>
                    <a:pt x="1608620" y="639229"/>
                  </a:lnTo>
                  <a:lnTo>
                    <a:pt x="1533385" y="639229"/>
                  </a:lnTo>
                  <a:lnTo>
                    <a:pt x="1533385" y="591159"/>
                  </a:lnTo>
                  <a:lnTo>
                    <a:pt x="1590255" y="591159"/>
                  </a:lnTo>
                  <a:lnTo>
                    <a:pt x="1593773" y="587629"/>
                  </a:lnTo>
                  <a:lnTo>
                    <a:pt x="1593773" y="566661"/>
                  </a:lnTo>
                  <a:lnTo>
                    <a:pt x="1590255" y="563219"/>
                  </a:lnTo>
                  <a:lnTo>
                    <a:pt x="1533385" y="563219"/>
                  </a:lnTo>
                  <a:lnTo>
                    <a:pt x="1533385" y="516420"/>
                  </a:lnTo>
                  <a:lnTo>
                    <a:pt x="1604594" y="516420"/>
                  </a:lnTo>
                  <a:lnTo>
                    <a:pt x="1608112" y="512978"/>
                  </a:lnTo>
                  <a:lnTo>
                    <a:pt x="1608112" y="492010"/>
                  </a:lnTo>
                  <a:lnTo>
                    <a:pt x="1604594" y="488492"/>
                  </a:lnTo>
                  <a:lnTo>
                    <a:pt x="1504607" y="488492"/>
                  </a:lnTo>
                  <a:lnTo>
                    <a:pt x="1501165" y="492010"/>
                  </a:lnTo>
                  <a:lnTo>
                    <a:pt x="1501165" y="663638"/>
                  </a:lnTo>
                  <a:lnTo>
                    <a:pt x="1504607" y="667156"/>
                  </a:lnTo>
                  <a:lnTo>
                    <a:pt x="1608620" y="667156"/>
                  </a:lnTo>
                  <a:lnTo>
                    <a:pt x="1612138" y="663638"/>
                  </a:lnTo>
                  <a:lnTo>
                    <a:pt x="1612138" y="642658"/>
                  </a:lnTo>
                  <a:close/>
                </a:path>
                <a:path w="1772285" h="673100">
                  <a:moveTo>
                    <a:pt x="1772031" y="661289"/>
                  </a:moveTo>
                  <a:lnTo>
                    <a:pt x="1771662" y="658266"/>
                  </a:lnTo>
                  <a:lnTo>
                    <a:pt x="1769478" y="654570"/>
                  </a:lnTo>
                  <a:lnTo>
                    <a:pt x="1739912" y="600481"/>
                  </a:lnTo>
                  <a:lnTo>
                    <a:pt x="1739201" y="599033"/>
                  </a:lnTo>
                  <a:lnTo>
                    <a:pt x="1738401" y="597662"/>
                  </a:lnTo>
                  <a:lnTo>
                    <a:pt x="1736255" y="594525"/>
                  </a:lnTo>
                  <a:lnTo>
                    <a:pt x="1735772" y="593674"/>
                  </a:lnTo>
                  <a:lnTo>
                    <a:pt x="1734261" y="591413"/>
                  </a:lnTo>
                  <a:lnTo>
                    <a:pt x="1734261" y="590905"/>
                  </a:lnTo>
                  <a:lnTo>
                    <a:pt x="1738947" y="589051"/>
                  </a:lnTo>
                  <a:lnTo>
                    <a:pt x="1743151" y="586473"/>
                  </a:lnTo>
                  <a:lnTo>
                    <a:pt x="1750529" y="579755"/>
                  </a:lnTo>
                  <a:lnTo>
                    <a:pt x="1753628" y="575932"/>
                  </a:lnTo>
                  <a:lnTo>
                    <a:pt x="1755775" y="572287"/>
                  </a:lnTo>
                  <a:lnTo>
                    <a:pt x="1758670" y="567372"/>
                  </a:lnTo>
                  <a:lnTo>
                    <a:pt x="1760588" y="562724"/>
                  </a:lnTo>
                  <a:lnTo>
                    <a:pt x="1763268" y="552653"/>
                  </a:lnTo>
                  <a:lnTo>
                    <a:pt x="1763941" y="547458"/>
                  </a:lnTo>
                  <a:lnTo>
                    <a:pt x="1763941" y="542086"/>
                  </a:lnTo>
                  <a:lnTo>
                    <a:pt x="1763433" y="533387"/>
                  </a:lnTo>
                  <a:lnTo>
                    <a:pt x="1761896" y="525386"/>
                  </a:lnTo>
                  <a:lnTo>
                    <a:pt x="1759343" y="518096"/>
                  </a:lnTo>
                  <a:lnTo>
                    <a:pt x="1758429" y="516420"/>
                  </a:lnTo>
                  <a:lnTo>
                    <a:pt x="1755762" y="511505"/>
                  </a:lnTo>
                  <a:lnTo>
                    <a:pt x="1730984" y="491947"/>
                  </a:lnTo>
                  <a:lnTo>
                    <a:pt x="1730984" y="538137"/>
                  </a:lnTo>
                  <a:lnTo>
                    <a:pt x="1730984" y="552742"/>
                  </a:lnTo>
                  <a:lnTo>
                    <a:pt x="1728457" y="559701"/>
                  </a:lnTo>
                  <a:lnTo>
                    <a:pt x="1718398" y="569772"/>
                  </a:lnTo>
                  <a:lnTo>
                    <a:pt x="1711515" y="572287"/>
                  </a:lnTo>
                  <a:lnTo>
                    <a:pt x="1673606" y="572287"/>
                  </a:lnTo>
                  <a:lnTo>
                    <a:pt x="1673606" y="516420"/>
                  </a:lnTo>
                  <a:lnTo>
                    <a:pt x="1702371" y="516420"/>
                  </a:lnTo>
                  <a:lnTo>
                    <a:pt x="1706270" y="516661"/>
                  </a:lnTo>
                  <a:lnTo>
                    <a:pt x="1712150" y="517677"/>
                  </a:lnTo>
                  <a:lnTo>
                    <a:pt x="1714715" y="518439"/>
                  </a:lnTo>
                  <a:lnTo>
                    <a:pt x="1716887" y="519442"/>
                  </a:lnTo>
                  <a:lnTo>
                    <a:pt x="1721764" y="521462"/>
                  </a:lnTo>
                  <a:lnTo>
                    <a:pt x="1725320" y="524598"/>
                  </a:lnTo>
                  <a:lnTo>
                    <a:pt x="1729854" y="533158"/>
                  </a:lnTo>
                  <a:lnTo>
                    <a:pt x="1730984" y="538137"/>
                  </a:lnTo>
                  <a:lnTo>
                    <a:pt x="1730984" y="491947"/>
                  </a:lnTo>
                  <a:lnTo>
                    <a:pt x="1730146" y="491578"/>
                  </a:lnTo>
                  <a:lnTo>
                    <a:pt x="1725739" y="490372"/>
                  </a:lnTo>
                  <a:lnTo>
                    <a:pt x="1715846" y="488861"/>
                  </a:lnTo>
                  <a:lnTo>
                    <a:pt x="1708912" y="488492"/>
                  </a:lnTo>
                  <a:lnTo>
                    <a:pt x="1644827" y="488492"/>
                  </a:lnTo>
                  <a:lnTo>
                    <a:pt x="1641386" y="492010"/>
                  </a:lnTo>
                  <a:lnTo>
                    <a:pt x="1641386" y="663638"/>
                  </a:lnTo>
                  <a:lnTo>
                    <a:pt x="1644827" y="667156"/>
                  </a:lnTo>
                  <a:lnTo>
                    <a:pt x="1670164" y="667156"/>
                  </a:lnTo>
                  <a:lnTo>
                    <a:pt x="1673606" y="663638"/>
                  </a:lnTo>
                  <a:lnTo>
                    <a:pt x="1673606" y="600481"/>
                  </a:lnTo>
                  <a:lnTo>
                    <a:pt x="1704797" y="600481"/>
                  </a:lnTo>
                  <a:lnTo>
                    <a:pt x="1736255" y="659866"/>
                  </a:lnTo>
                  <a:lnTo>
                    <a:pt x="1738947" y="664730"/>
                  </a:lnTo>
                  <a:lnTo>
                    <a:pt x="1743062" y="667156"/>
                  </a:lnTo>
                  <a:lnTo>
                    <a:pt x="1766379" y="667156"/>
                  </a:lnTo>
                  <a:lnTo>
                    <a:pt x="1769186" y="665975"/>
                  </a:lnTo>
                  <a:lnTo>
                    <a:pt x="1772031" y="6612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9164" y="745702"/>
            <a:ext cx="267343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Jobs</a:t>
            </a:r>
            <a:r>
              <a:rPr sz="2050" b="1" spc="-7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50" b="1" spc="-70" dirty="0">
                <a:solidFill>
                  <a:srgbClr val="120E0E"/>
                </a:solidFill>
                <a:latin typeface="MuseoSansRounded-300"/>
                <a:cs typeface="MuseoSansRounded-300"/>
              </a:rPr>
              <a:t>With a Future </a:t>
            </a:r>
            <a:endParaRPr sz="2050" b="1" dirty="0">
              <a:latin typeface="MuseoSansRounded-300"/>
              <a:cs typeface="MuseoSansRounded-3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99164" y="1283448"/>
            <a:ext cx="4807036" cy="4991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400"/>
              </a:lnSpc>
              <a:spcBef>
                <a:spcPts val="100"/>
              </a:spcBef>
            </a:pP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We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support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participants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across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a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range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of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jobs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sectors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deliver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accredited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academy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training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programmes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in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catering,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hospitality,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warehousing,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retail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d</a:t>
            </a:r>
            <a:r>
              <a:rPr lang="en-GB" sz="2000" spc="-10" dirty="0" err="1">
                <a:solidFill>
                  <a:srgbClr val="120E0E"/>
                </a:solidFill>
                <a:latin typeface="MuseoSansRounded-300"/>
                <a:cs typeface="MuseoSansRounded-300"/>
              </a:rPr>
              <a:t>ata</a:t>
            </a: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 analytics, cyber security and digital administration.  </a:t>
            </a: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endParaRPr lang="en-GB" sz="2000" spc="-10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r>
              <a:rPr lang="en-GB"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We work with leading businesses across industry to fill multiple vacancies and provide ongoing support to the employer and successful candidates.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endParaRPr lang="en-GB" sz="2000" spc="-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endParaRPr lang="en-GB" sz="2000" spc="-5" dirty="0">
              <a:solidFill>
                <a:srgbClr val="120E0E"/>
              </a:solidFill>
              <a:latin typeface="MuseoSansRounded-300"/>
              <a:cs typeface="MuseoSansRounded-700"/>
            </a:endParaRP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r>
              <a:rPr lang="en-GB" sz="2000" b="1" spc="-5" dirty="0">
                <a:latin typeface="MuseoSansRounded-300"/>
                <a:cs typeface="MuseoSansRounded-70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www.nowgroup.org</a:t>
            </a:r>
            <a:r>
              <a:rPr lang="en-GB" sz="2000" b="1" spc="-5" dirty="0">
                <a:latin typeface="MuseoSansRounded-300"/>
                <a:cs typeface="MuseoSansRounded-700"/>
              </a:rPr>
              <a:t> </a:t>
            </a:r>
            <a:endParaRPr sz="2000" b="1" dirty="0">
              <a:latin typeface="MuseoSansRounded-700"/>
              <a:cs typeface="MuseoSansRounded-70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33400"/>
            <a:ext cx="6096635" cy="6922770"/>
            <a:chOff x="0" y="0"/>
            <a:chExt cx="6096635" cy="6096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096007" cy="60958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2407" y="411893"/>
              <a:ext cx="1772285" cy="673100"/>
            </a:xfrm>
            <a:custGeom>
              <a:avLst/>
              <a:gdLst/>
              <a:ahLst/>
              <a:cxnLst/>
              <a:rect l="l" t="t" r="r" b="b"/>
              <a:pathLst>
                <a:path w="1772285" h="673100">
                  <a:moveTo>
                    <a:pt x="586917" y="222745"/>
                  </a:moveTo>
                  <a:lnTo>
                    <a:pt x="559663" y="190233"/>
                  </a:lnTo>
                  <a:lnTo>
                    <a:pt x="549998" y="189522"/>
                  </a:lnTo>
                  <a:lnTo>
                    <a:pt x="479183" y="189522"/>
                  </a:lnTo>
                  <a:lnTo>
                    <a:pt x="505612" y="42646"/>
                  </a:lnTo>
                  <a:lnTo>
                    <a:pt x="487578" y="2844"/>
                  </a:lnTo>
                  <a:lnTo>
                    <a:pt x="469760" y="0"/>
                  </a:lnTo>
                  <a:lnTo>
                    <a:pt x="452755" y="0"/>
                  </a:lnTo>
                  <a:lnTo>
                    <a:pt x="415061" y="20256"/>
                  </a:lnTo>
                  <a:lnTo>
                    <a:pt x="382905" y="189522"/>
                  </a:lnTo>
                  <a:lnTo>
                    <a:pt x="368757" y="189522"/>
                  </a:lnTo>
                  <a:lnTo>
                    <a:pt x="368757" y="276707"/>
                  </a:lnTo>
                  <a:lnTo>
                    <a:pt x="345135" y="409371"/>
                  </a:lnTo>
                  <a:lnTo>
                    <a:pt x="216763" y="409371"/>
                  </a:lnTo>
                  <a:lnTo>
                    <a:pt x="239420" y="276707"/>
                  </a:lnTo>
                  <a:lnTo>
                    <a:pt x="368757" y="276707"/>
                  </a:lnTo>
                  <a:lnTo>
                    <a:pt x="368757" y="189522"/>
                  </a:lnTo>
                  <a:lnTo>
                    <a:pt x="254533" y="189522"/>
                  </a:lnTo>
                  <a:lnTo>
                    <a:pt x="280009" y="42646"/>
                  </a:lnTo>
                  <a:lnTo>
                    <a:pt x="281076" y="33223"/>
                  </a:lnTo>
                  <a:lnTo>
                    <a:pt x="253822" y="711"/>
                  </a:lnTo>
                  <a:lnTo>
                    <a:pt x="244144" y="0"/>
                  </a:lnTo>
                  <a:lnTo>
                    <a:pt x="228092" y="0"/>
                  </a:lnTo>
                  <a:lnTo>
                    <a:pt x="190220" y="20256"/>
                  </a:lnTo>
                  <a:lnTo>
                    <a:pt x="158229" y="189522"/>
                  </a:lnTo>
                  <a:lnTo>
                    <a:pt x="82715" y="189522"/>
                  </a:lnTo>
                  <a:lnTo>
                    <a:pt x="45910" y="209778"/>
                  </a:lnTo>
                  <a:lnTo>
                    <a:pt x="38646" y="244005"/>
                  </a:lnTo>
                  <a:lnTo>
                    <a:pt x="39535" y="252056"/>
                  </a:lnTo>
                  <a:lnTo>
                    <a:pt x="75171" y="276707"/>
                  </a:lnTo>
                  <a:lnTo>
                    <a:pt x="144081" y="276707"/>
                  </a:lnTo>
                  <a:lnTo>
                    <a:pt x="120484" y="409371"/>
                  </a:lnTo>
                  <a:lnTo>
                    <a:pt x="44018" y="409371"/>
                  </a:lnTo>
                  <a:lnTo>
                    <a:pt x="27266" y="411556"/>
                  </a:lnTo>
                  <a:lnTo>
                    <a:pt x="2476" y="444436"/>
                  </a:lnTo>
                  <a:lnTo>
                    <a:pt x="0" y="472147"/>
                  </a:lnTo>
                  <a:lnTo>
                    <a:pt x="5791" y="485178"/>
                  </a:lnTo>
                  <a:lnTo>
                    <a:pt x="17945" y="492988"/>
                  </a:lnTo>
                  <a:lnTo>
                    <a:pt x="36461" y="495592"/>
                  </a:lnTo>
                  <a:lnTo>
                    <a:pt x="105371" y="495592"/>
                  </a:lnTo>
                  <a:lnTo>
                    <a:pt x="81775" y="630148"/>
                  </a:lnTo>
                  <a:lnTo>
                    <a:pt x="93751" y="666394"/>
                  </a:lnTo>
                  <a:lnTo>
                    <a:pt x="117652" y="672795"/>
                  </a:lnTo>
                  <a:lnTo>
                    <a:pt x="134632" y="672795"/>
                  </a:lnTo>
                  <a:lnTo>
                    <a:pt x="172516" y="652538"/>
                  </a:lnTo>
                  <a:lnTo>
                    <a:pt x="201663" y="495592"/>
                  </a:lnTo>
                  <a:lnTo>
                    <a:pt x="330987" y="495592"/>
                  </a:lnTo>
                  <a:lnTo>
                    <a:pt x="307390" y="630148"/>
                  </a:lnTo>
                  <a:lnTo>
                    <a:pt x="306324" y="639572"/>
                  </a:lnTo>
                  <a:lnTo>
                    <a:pt x="306920" y="647915"/>
                  </a:lnTo>
                  <a:lnTo>
                    <a:pt x="343255" y="672795"/>
                  </a:lnTo>
                  <a:lnTo>
                    <a:pt x="360248" y="672795"/>
                  </a:lnTo>
                  <a:lnTo>
                    <a:pt x="397941" y="652538"/>
                  </a:lnTo>
                  <a:lnTo>
                    <a:pt x="427266" y="495592"/>
                  </a:lnTo>
                  <a:lnTo>
                    <a:pt x="502780" y="495592"/>
                  </a:lnTo>
                  <a:lnTo>
                    <a:pt x="540486" y="475869"/>
                  </a:lnTo>
                  <a:lnTo>
                    <a:pt x="547166" y="451053"/>
                  </a:lnTo>
                  <a:lnTo>
                    <a:pt x="547039" y="432816"/>
                  </a:lnTo>
                  <a:lnTo>
                    <a:pt x="541020" y="419785"/>
                  </a:lnTo>
                  <a:lnTo>
                    <a:pt x="529107" y="411975"/>
                  </a:lnTo>
                  <a:lnTo>
                    <a:pt x="511289" y="409371"/>
                  </a:lnTo>
                  <a:lnTo>
                    <a:pt x="441439" y="409371"/>
                  </a:lnTo>
                  <a:lnTo>
                    <a:pt x="465035" y="276707"/>
                  </a:lnTo>
                  <a:lnTo>
                    <a:pt x="542442" y="276707"/>
                  </a:lnTo>
                  <a:lnTo>
                    <a:pt x="558901" y="274459"/>
                  </a:lnTo>
                  <a:lnTo>
                    <a:pt x="571461" y="267703"/>
                  </a:lnTo>
                  <a:lnTo>
                    <a:pt x="580136" y="256451"/>
                  </a:lnTo>
                  <a:lnTo>
                    <a:pt x="584911" y="240703"/>
                  </a:lnTo>
                  <a:lnTo>
                    <a:pt x="586917" y="222745"/>
                  </a:lnTo>
                  <a:close/>
                </a:path>
                <a:path w="1772285" h="673100">
                  <a:moveTo>
                    <a:pt x="815619" y="129590"/>
                  </a:moveTo>
                  <a:lnTo>
                    <a:pt x="787755" y="95796"/>
                  </a:lnTo>
                  <a:lnTo>
                    <a:pt x="773963" y="89293"/>
                  </a:lnTo>
                  <a:lnTo>
                    <a:pt x="753960" y="80619"/>
                  </a:lnTo>
                  <a:lnTo>
                    <a:pt x="747750" y="77762"/>
                  </a:lnTo>
                  <a:lnTo>
                    <a:pt x="742594" y="74523"/>
                  </a:lnTo>
                  <a:lnTo>
                    <a:pt x="734377" y="67322"/>
                  </a:lnTo>
                  <a:lnTo>
                    <a:pt x="732320" y="62738"/>
                  </a:lnTo>
                  <a:lnTo>
                    <a:pt x="732370" y="51092"/>
                  </a:lnTo>
                  <a:lnTo>
                    <a:pt x="734745" y="46304"/>
                  </a:lnTo>
                  <a:lnTo>
                    <a:pt x="744486" y="38925"/>
                  </a:lnTo>
                  <a:lnTo>
                    <a:pt x="751116" y="37084"/>
                  </a:lnTo>
                  <a:lnTo>
                    <a:pt x="766546" y="37084"/>
                  </a:lnTo>
                  <a:lnTo>
                    <a:pt x="772541" y="38176"/>
                  </a:lnTo>
                  <a:lnTo>
                    <a:pt x="782434" y="42532"/>
                  </a:lnTo>
                  <a:lnTo>
                    <a:pt x="786752" y="44704"/>
                  </a:lnTo>
                  <a:lnTo>
                    <a:pt x="790448" y="46888"/>
                  </a:lnTo>
                  <a:lnTo>
                    <a:pt x="793140" y="48221"/>
                  </a:lnTo>
                  <a:lnTo>
                    <a:pt x="795731" y="48907"/>
                  </a:lnTo>
                  <a:lnTo>
                    <a:pt x="800760" y="48907"/>
                  </a:lnTo>
                  <a:lnTo>
                    <a:pt x="802944" y="47066"/>
                  </a:lnTo>
                  <a:lnTo>
                    <a:pt x="804786" y="43370"/>
                  </a:lnTo>
                  <a:lnTo>
                    <a:pt x="808215" y="37084"/>
                  </a:lnTo>
                  <a:lnTo>
                    <a:pt x="809320" y="35064"/>
                  </a:lnTo>
                  <a:lnTo>
                    <a:pt x="812507" y="29362"/>
                  </a:lnTo>
                  <a:lnTo>
                    <a:pt x="811415" y="24587"/>
                  </a:lnTo>
                  <a:lnTo>
                    <a:pt x="770191" y="7594"/>
                  </a:lnTo>
                  <a:lnTo>
                    <a:pt x="765213" y="7137"/>
                  </a:lnTo>
                  <a:lnTo>
                    <a:pt x="751446" y="7137"/>
                  </a:lnTo>
                  <a:lnTo>
                    <a:pt x="711847" y="25742"/>
                  </a:lnTo>
                  <a:lnTo>
                    <a:pt x="699858" y="51092"/>
                  </a:lnTo>
                  <a:lnTo>
                    <a:pt x="699858" y="68186"/>
                  </a:lnTo>
                  <a:lnTo>
                    <a:pt x="727697" y="101663"/>
                  </a:lnTo>
                  <a:lnTo>
                    <a:pt x="741502" y="108292"/>
                  </a:lnTo>
                  <a:lnTo>
                    <a:pt x="761517" y="117348"/>
                  </a:lnTo>
                  <a:lnTo>
                    <a:pt x="767715" y="120370"/>
                  </a:lnTo>
                  <a:lnTo>
                    <a:pt x="772883" y="123723"/>
                  </a:lnTo>
                  <a:lnTo>
                    <a:pt x="781100" y="131102"/>
                  </a:lnTo>
                  <a:lnTo>
                    <a:pt x="783158" y="135801"/>
                  </a:lnTo>
                  <a:lnTo>
                    <a:pt x="783158" y="147561"/>
                  </a:lnTo>
                  <a:lnTo>
                    <a:pt x="780796" y="152450"/>
                  </a:lnTo>
                  <a:lnTo>
                    <a:pt x="771410" y="160007"/>
                  </a:lnTo>
                  <a:lnTo>
                    <a:pt x="764857" y="161899"/>
                  </a:lnTo>
                  <a:lnTo>
                    <a:pt x="752119" y="161899"/>
                  </a:lnTo>
                  <a:lnTo>
                    <a:pt x="720229" y="148805"/>
                  </a:lnTo>
                  <a:lnTo>
                    <a:pt x="717054" y="146964"/>
                  </a:lnTo>
                  <a:lnTo>
                    <a:pt x="714324" y="146164"/>
                  </a:lnTo>
                  <a:lnTo>
                    <a:pt x="709803" y="146672"/>
                  </a:lnTo>
                  <a:lnTo>
                    <a:pt x="707656" y="148221"/>
                  </a:lnTo>
                  <a:lnTo>
                    <a:pt x="705650" y="151079"/>
                  </a:lnTo>
                  <a:lnTo>
                    <a:pt x="700112" y="159118"/>
                  </a:lnTo>
                  <a:lnTo>
                    <a:pt x="697598" y="162483"/>
                  </a:lnTo>
                  <a:lnTo>
                    <a:pt x="727456" y="187134"/>
                  </a:lnTo>
                  <a:lnTo>
                    <a:pt x="750112" y="191846"/>
                  </a:lnTo>
                  <a:lnTo>
                    <a:pt x="765873" y="191846"/>
                  </a:lnTo>
                  <a:lnTo>
                    <a:pt x="805053" y="171589"/>
                  </a:lnTo>
                  <a:lnTo>
                    <a:pt x="810590" y="161899"/>
                  </a:lnTo>
                  <a:lnTo>
                    <a:pt x="814273" y="153047"/>
                  </a:lnTo>
                  <a:lnTo>
                    <a:pt x="815517" y="146672"/>
                  </a:lnTo>
                  <a:lnTo>
                    <a:pt x="815619" y="129590"/>
                  </a:lnTo>
                  <a:close/>
                </a:path>
                <a:path w="1772285" h="673100">
                  <a:moveTo>
                    <a:pt x="833399" y="537387"/>
                  </a:moveTo>
                  <a:lnTo>
                    <a:pt x="812596" y="499338"/>
                  </a:lnTo>
                  <a:lnTo>
                    <a:pt x="800519" y="492988"/>
                  </a:lnTo>
                  <a:lnTo>
                    <a:pt x="800519" y="537387"/>
                  </a:lnTo>
                  <a:lnTo>
                    <a:pt x="800519" y="556018"/>
                  </a:lnTo>
                  <a:lnTo>
                    <a:pt x="797915" y="563486"/>
                  </a:lnTo>
                  <a:lnTo>
                    <a:pt x="787514" y="574548"/>
                  </a:lnTo>
                  <a:lnTo>
                    <a:pt x="780135" y="577316"/>
                  </a:lnTo>
                  <a:lnTo>
                    <a:pt x="740130" y="577316"/>
                  </a:lnTo>
                  <a:lnTo>
                    <a:pt x="740130" y="516420"/>
                  </a:lnTo>
                  <a:lnTo>
                    <a:pt x="780465" y="516420"/>
                  </a:lnTo>
                  <a:lnTo>
                    <a:pt x="787730" y="519150"/>
                  </a:lnTo>
                  <a:lnTo>
                    <a:pt x="797953" y="530047"/>
                  </a:lnTo>
                  <a:lnTo>
                    <a:pt x="800519" y="537387"/>
                  </a:lnTo>
                  <a:lnTo>
                    <a:pt x="800519" y="492988"/>
                  </a:lnTo>
                  <a:lnTo>
                    <a:pt x="792670" y="489864"/>
                  </a:lnTo>
                  <a:lnTo>
                    <a:pt x="784999" y="488492"/>
                  </a:lnTo>
                  <a:lnTo>
                    <a:pt x="711352" y="488492"/>
                  </a:lnTo>
                  <a:lnTo>
                    <a:pt x="707910" y="492010"/>
                  </a:lnTo>
                  <a:lnTo>
                    <a:pt x="707910" y="663638"/>
                  </a:lnTo>
                  <a:lnTo>
                    <a:pt x="711352" y="667156"/>
                  </a:lnTo>
                  <a:lnTo>
                    <a:pt x="736688" y="667156"/>
                  </a:lnTo>
                  <a:lnTo>
                    <a:pt x="740130" y="663638"/>
                  </a:lnTo>
                  <a:lnTo>
                    <a:pt x="740130" y="605497"/>
                  </a:lnTo>
                  <a:lnTo>
                    <a:pt x="784999" y="605497"/>
                  </a:lnTo>
                  <a:lnTo>
                    <a:pt x="822655" y="583946"/>
                  </a:lnTo>
                  <a:lnTo>
                    <a:pt x="833374" y="556018"/>
                  </a:lnTo>
                  <a:lnTo>
                    <a:pt x="833399" y="537387"/>
                  </a:lnTo>
                  <a:close/>
                </a:path>
                <a:path w="1772285" h="673100">
                  <a:moveTo>
                    <a:pt x="845896" y="257695"/>
                  </a:moveTo>
                  <a:lnTo>
                    <a:pt x="845769" y="254762"/>
                  </a:lnTo>
                  <a:lnTo>
                    <a:pt x="842581" y="250405"/>
                  </a:lnTo>
                  <a:lnTo>
                    <a:pt x="839851" y="249313"/>
                  </a:lnTo>
                  <a:lnTo>
                    <a:pt x="816952" y="249313"/>
                  </a:lnTo>
                  <a:lnTo>
                    <a:pt x="813104" y="252247"/>
                  </a:lnTo>
                  <a:lnTo>
                    <a:pt x="811593" y="258114"/>
                  </a:lnTo>
                  <a:lnTo>
                    <a:pt x="774598" y="365836"/>
                  </a:lnTo>
                  <a:lnTo>
                    <a:pt x="772083" y="374269"/>
                  </a:lnTo>
                  <a:lnTo>
                    <a:pt x="769810" y="382689"/>
                  </a:lnTo>
                  <a:lnTo>
                    <a:pt x="767803" y="392010"/>
                  </a:lnTo>
                  <a:lnTo>
                    <a:pt x="767295" y="392010"/>
                  </a:lnTo>
                  <a:lnTo>
                    <a:pt x="765035" y="382689"/>
                  </a:lnTo>
                  <a:lnTo>
                    <a:pt x="762901" y="374269"/>
                  </a:lnTo>
                  <a:lnTo>
                    <a:pt x="760501" y="365836"/>
                  </a:lnTo>
                  <a:lnTo>
                    <a:pt x="724014" y="258114"/>
                  </a:lnTo>
                  <a:lnTo>
                    <a:pt x="722337" y="252247"/>
                  </a:lnTo>
                  <a:lnTo>
                    <a:pt x="718388" y="249313"/>
                  </a:lnTo>
                  <a:lnTo>
                    <a:pt x="694994" y="249313"/>
                  </a:lnTo>
                  <a:lnTo>
                    <a:pt x="692264" y="250405"/>
                  </a:lnTo>
                  <a:lnTo>
                    <a:pt x="689076" y="254762"/>
                  </a:lnTo>
                  <a:lnTo>
                    <a:pt x="689013" y="257873"/>
                  </a:lnTo>
                  <a:lnTo>
                    <a:pt x="747674" y="419684"/>
                  </a:lnTo>
                  <a:lnTo>
                    <a:pt x="749515" y="425221"/>
                  </a:lnTo>
                  <a:lnTo>
                    <a:pt x="753452" y="427977"/>
                  </a:lnTo>
                  <a:lnTo>
                    <a:pt x="781646" y="427977"/>
                  </a:lnTo>
                  <a:lnTo>
                    <a:pt x="785583" y="425221"/>
                  </a:lnTo>
                  <a:lnTo>
                    <a:pt x="787603" y="419176"/>
                  </a:lnTo>
                  <a:lnTo>
                    <a:pt x="797420" y="392010"/>
                  </a:lnTo>
                  <a:lnTo>
                    <a:pt x="845896" y="257695"/>
                  </a:lnTo>
                  <a:close/>
                </a:path>
                <a:path w="1772285" h="673100">
                  <a:moveTo>
                    <a:pt x="986497" y="661708"/>
                  </a:moveTo>
                  <a:lnTo>
                    <a:pt x="986472" y="658355"/>
                  </a:lnTo>
                  <a:lnTo>
                    <a:pt x="985291" y="655078"/>
                  </a:lnTo>
                  <a:lnTo>
                    <a:pt x="973366" y="621360"/>
                  </a:lnTo>
                  <a:lnTo>
                    <a:pt x="964031" y="594944"/>
                  </a:lnTo>
                  <a:lnTo>
                    <a:pt x="937336" y="519442"/>
                  </a:lnTo>
                  <a:lnTo>
                    <a:pt x="932688" y="506298"/>
                  </a:lnTo>
                  <a:lnTo>
                    <a:pt x="932688" y="594944"/>
                  </a:lnTo>
                  <a:lnTo>
                    <a:pt x="886129" y="594944"/>
                  </a:lnTo>
                  <a:lnTo>
                    <a:pt x="902246" y="547116"/>
                  </a:lnTo>
                  <a:lnTo>
                    <a:pt x="903071" y="544601"/>
                  </a:lnTo>
                  <a:lnTo>
                    <a:pt x="903833" y="541756"/>
                  </a:lnTo>
                  <a:lnTo>
                    <a:pt x="905179" y="535381"/>
                  </a:lnTo>
                  <a:lnTo>
                    <a:pt x="905941" y="532358"/>
                  </a:lnTo>
                  <a:lnTo>
                    <a:pt x="906767" y="529513"/>
                  </a:lnTo>
                  <a:lnTo>
                    <a:pt x="907427" y="526313"/>
                  </a:lnTo>
                  <a:lnTo>
                    <a:pt x="908278" y="522960"/>
                  </a:lnTo>
                  <a:lnTo>
                    <a:pt x="909281" y="519442"/>
                  </a:lnTo>
                  <a:lnTo>
                    <a:pt x="909789" y="519442"/>
                  </a:lnTo>
                  <a:lnTo>
                    <a:pt x="910450" y="522960"/>
                  </a:lnTo>
                  <a:lnTo>
                    <a:pt x="911212" y="526313"/>
                  </a:lnTo>
                  <a:lnTo>
                    <a:pt x="912190" y="530047"/>
                  </a:lnTo>
                  <a:lnTo>
                    <a:pt x="914323" y="538556"/>
                  </a:lnTo>
                  <a:lnTo>
                    <a:pt x="915162" y="541756"/>
                  </a:lnTo>
                  <a:lnTo>
                    <a:pt x="915987" y="544601"/>
                  </a:lnTo>
                  <a:lnTo>
                    <a:pt x="932688" y="594944"/>
                  </a:lnTo>
                  <a:lnTo>
                    <a:pt x="932688" y="506298"/>
                  </a:lnTo>
                  <a:lnTo>
                    <a:pt x="929424" y="497052"/>
                  </a:lnTo>
                  <a:lnTo>
                    <a:pt x="927735" y="491337"/>
                  </a:lnTo>
                  <a:lnTo>
                    <a:pt x="923798" y="488492"/>
                  </a:lnTo>
                  <a:lnTo>
                    <a:pt x="895604" y="488492"/>
                  </a:lnTo>
                  <a:lnTo>
                    <a:pt x="891667" y="491337"/>
                  </a:lnTo>
                  <a:lnTo>
                    <a:pt x="833793" y="655078"/>
                  </a:lnTo>
                  <a:lnTo>
                    <a:pt x="832612" y="658355"/>
                  </a:lnTo>
                  <a:lnTo>
                    <a:pt x="832573" y="661708"/>
                  </a:lnTo>
                  <a:lnTo>
                    <a:pt x="835761" y="666064"/>
                  </a:lnTo>
                  <a:lnTo>
                    <a:pt x="838479" y="667156"/>
                  </a:lnTo>
                  <a:lnTo>
                    <a:pt x="860132" y="667156"/>
                  </a:lnTo>
                  <a:lnTo>
                    <a:pt x="864069" y="664222"/>
                  </a:lnTo>
                  <a:lnTo>
                    <a:pt x="865746" y="658355"/>
                  </a:lnTo>
                  <a:lnTo>
                    <a:pt x="878078" y="621360"/>
                  </a:lnTo>
                  <a:lnTo>
                    <a:pt x="940739" y="621360"/>
                  </a:lnTo>
                  <a:lnTo>
                    <a:pt x="953376" y="658774"/>
                  </a:lnTo>
                  <a:lnTo>
                    <a:pt x="955001" y="664311"/>
                  </a:lnTo>
                  <a:lnTo>
                    <a:pt x="958938" y="667156"/>
                  </a:lnTo>
                  <a:lnTo>
                    <a:pt x="980579" y="667156"/>
                  </a:lnTo>
                  <a:lnTo>
                    <a:pt x="983310" y="666064"/>
                  </a:lnTo>
                  <a:lnTo>
                    <a:pt x="986497" y="661708"/>
                  </a:lnTo>
                  <a:close/>
                </a:path>
                <a:path w="1772285" h="673100">
                  <a:moveTo>
                    <a:pt x="996696" y="419684"/>
                  </a:moveTo>
                  <a:lnTo>
                    <a:pt x="996632" y="419442"/>
                  </a:lnTo>
                  <a:lnTo>
                    <a:pt x="995362" y="415912"/>
                  </a:lnTo>
                  <a:lnTo>
                    <a:pt x="983437" y="382181"/>
                  </a:lnTo>
                  <a:lnTo>
                    <a:pt x="974090" y="355765"/>
                  </a:lnTo>
                  <a:lnTo>
                    <a:pt x="947407" y="280263"/>
                  </a:lnTo>
                  <a:lnTo>
                    <a:pt x="942759" y="267119"/>
                  </a:lnTo>
                  <a:lnTo>
                    <a:pt x="942759" y="355765"/>
                  </a:lnTo>
                  <a:lnTo>
                    <a:pt x="896200" y="355765"/>
                  </a:lnTo>
                  <a:lnTo>
                    <a:pt x="912317" y="307949"/>
                  </a:lnTo>
                  <a:lnTo>
                    <a:pt x="913142" y="305435"/>
                  </a:lnTo>
                  <a:lnTo>
                    <a:pt x="913904" y="302577"/>
                  </a:lnTo>
                  <a:lnTo>
                    <a:pt x="915250" y="296202"/>
                  </a:lnTo>
                  <a:lnTo>
                    <a:pt x="916000" y="293179"/>
                  </a:lnTo>
                  <a:lnTo>
                    <a:pt x="916838" y="290334"/>
                  </a:lnTo>
                  <a:lnTo>
                    <a:pt x="917498" y="287147"/>
                  </a:lnTo>
                  <a:lnTo>
                    <a:pt x="918349" y="283794"/>
                  </a:lnTo>
                  <a:lnTo>
                    <a:pt x="919353" y="280263"/>
                  </a:lnTo>
                  <a:lnTo>
                    <a:pt x="919861" y="280263"/>
                  </a:lnTo>
                  <a:lnTo>
                    <a:pt x="920521" y="283794"/>
                  </a:lnTo>
                  <a:lnTo>
                    <a:pt x="921283" y="287147"/>
                  </a:lnTo>
                  <a:lnTo>
                    <a:pt x="922121" y="290334"/>
                  </a:lnTo>
                  <a:lnTo>
                    <a:pt x="924394" y="299402"/>
                  </a:lnTo>
                  <a:lnTo>
                    <a:pt x="925233" y="302577"/>
                  </a:lnTo>
                  <a:lnTo>
                    <a:pt x="926058" y="305435"/>
                  </a:lnTo>
                  <a:lnTo>
                    <a:pt x="942759" y="355765"/>
                  </a:lnTo>
                  <a:lnTo>
                    <a:pt x="942759" y="267119"/>
                  </a:lnTo>
                  <a:lnTo>
                    <a:pt x="939431" y="257695"/>
                  </a:lnTo>
                  <a:lnTo>
                    <a:pt x="937806" y="252158"/>
                  </a:lnTo>
                  <a:lnTo>
                    <a:pt x="933869" y="249313"/>
                  </a:lnTo>
                  <a:lnTo>
                    <a:pt x="905687" y="249313"/>
                  </a:lnTo>
                  <a:lnTo>
                    <a:pt x="901738" y="252158"/>
                  </a:lnTo>
                  <a:lnTo>
                    <a:pt x="843864" y="415912"/>
                  </a:lnTo>
                  <a:lnTo>
                    <a:pt x="842683" y="419176"/>
                  </a:lnTo>
                  <a:lnTo>
                    <a:pt x="842645" y="422529"/>
                  </a:lnTo>
                  <a:lnTo>
                    <a:pt x="845832" y="426897"/>
                  </a:lnTo>
                  <a:lnTo>
                    <a:pt x="848550" y="427977"/>
                  </a:lnTo>
                  <a:lnTo>
                    <a:pt x="870204" y="427977"/>
                  </a:lnTo>
                  <a:lnTo>
                    <a:pt x="874141" y="425043"/>
                  </a:lnTo>
                  <a:lnTo>
                    <a:pt x="875817" y="419176"/>
                  </a:lnTo>
                  <a:lnTo>
                    <a:pt x="888149" y="382181"/>
                  </a:lnTo>
                  <a:lnTo>
                    <a:pt x="950810" y="382181"/>
                  </a:lnTo>
                  <a:lnTo>
                    <a:pt x="963460" y="419684"/>
                  </a:lnTo>
                  <a:lnTo>
                    <a:pt x="965073" y="425132"/>
                  </a:lnTo>
                  <a:lnTo>
                    <a:pt x="969010" y="427977"/>
                  </a:lnTo>
                  <a:lnTo>
                    <a:pt x="990650" y="427977"/>
                  </a:lnTo>
                  <a:lnTo>
                    <a:pt x="993381" y="426897"/>
                  </a:lnTo>
                  <a:lnTo>
                    <a:pt x="996569" y="422529"/>
                  </a:lnTo>
                  <a:lnTo>
                    <a:pt x="996696" y="419684"/>
                  </a:lnTo>
                  <a:close/>
                </a:path>
                <a:path w="1772285" h="673100">
                  <a:moveTo>
                    <a:pt x="1020267" y="98221"/>
                  </a:moveTo>
                  <a:lnTo>
                    <a:pt x="1009713" y="54457"/>
                  </a:lnTo>
                  <a:lnTo>
                    <a:pt x="997292" y="36817"/>
                  </a:lnTo>
                  <a:lnTo>
                    <a:pt x="994346" y="33553"/>
                  </a:lnTo>
                  <a:lnTo>
                    <a:pt x="987894" y="27711"/>
                  </a:lnTo>
                  <a:lnTo>
                    <a:pt x="986790" y="26898"/>
                  </a:lnTo>
                  <a:lnTo>
                    <a:pt x="986790" y="98221"/>
                  </a:lnTo>
                  <a:lnTo>
                    <a:pt x="986510" y="104902"/>
                  </a:lnTo>
                  <a:lnTo>
                    <a:pt x="964971" y="149479"/>
                  </a:lnTo>
                  <a:lnTo>
                    <a:pt x="936459" y="162140"/>
                  </a:lnTo>
                  <a:lnTo>
                    <a:pt x="919353" y="162140"/>
                  </a:lnTo>
                  <a:lnTo>
                    <a:pt x="880414" y="138061"/>
                  </a:lnTo>
                  <a:lnTo>
                    <a:pt x="869010" y="98221"/>
                  </a:lnTo>
                  <a:lnTo>
                    <a:pt x="869137" y="88823"/>
                  </a:lnTo>
                  <a:lnTo>
                    <a:pt x="890828" y="48907"/>
                  </a:lnTo>
                  <a:lnTo>
                    <a:pt x="919353" y="36817"/>
                  </a:lnTo>
                  <a:lnTo>
                    <a:pt x="936459" y="36817"/>
                  </a:lnTo>
                  <a:lnTo>
                    <a:pt x="975372" y="59982"/>
                  </a:lnTo>
                  <a:lnTo>
                    <a:pt x="986790" y="98221"/>
                  </a:lnTo>
                  <a:lnTo>
                    <a:pt x="986790" y="26898"/>
                  </a:lnTo>
                  <a:lnTo>
                    <a:pt x="947407" y="8890"/>
                  </a:lnTo>
                  <a:lnTo>
                    <a:pt x="927912" y="7137"/>
                  </a:lnTo>
                  <a:lnTo>
                    <a:pt x="917930" y="7569"/>
                  </a:lnTo>
                  <a:lnTo>
                    <a:pt x="874941" y="22542"/>
                  </a:lnTo>
                  <a:lnTo>
                    <a:pt x="846086" y="54457"/>
                  </a:lnTo>
                  <a:lnTo>
                    <a:pt x="835545" y="98221"/>
                  </a:lnTo>
                  <a:lnTo>
                    <a:pt x="835977" y="107886"/>
                  </a:lnTo>
                  <a:lnTo>
                    <a:pt x="850519" y="150977"/>
                  </a:lnTo>
                  <a:lnTo>
                    <a:pt x="882510" y="180733"/>
                  </a:lnTo>
                  <a:lnTo>
                    <a:pt x="927912" y="191846"/>
                  </a:lnTo>
                  <a:lnTo>
                    <a:pt x="937869" y="191401"/>
                  </a:lnTo>
                  <a:lnTo>
                    <a:pt x="980871" y="176110"/>
                  </a:lnTo>
                  <a:lnTo>
                    <a:pt x="996657" y="162140"/>
                  </a:lnTo>
                  <a:lnTo>
                    <a:pt x="1000163" y="158165"/>
                  </a:lnTo>
                  <a:lnTo>
                    <a:pt x="1018565" y="117233"/>
                  </a:lnTo>
                  <a:lnTo>
                    <a:pt x="1019835" y="107886"/>
                  </a:lnTo>
                  <a:lnTo>
                    <a:pt x="1020267" y="98221"/>
                  </a:lnTo>
                  <a:close/>
                </a:path>
                <a:path w="1772285" h="673100">
                  <a:moveTo>
                    <a:pt x="1129550" y="403504"/>
                  </a:moveTo>
                  <a:lnTo>
                    <a:pt x="1126020" y="400050"/>
                  </a:lnTo>
                  <a:lnTo>
                    <a:pt x="1052283" y="400050"/>
                  </a:lnTo>
                  <a:lnTo>
                    <a:pt x="1052283" y="252844"/>
                  </a:lnTo>
                  <a:lnTo>
                    <a:pt x="1048842" y="249313"/>
                  </a:lnTo>
                  <a:lnTo>
                    <a:pt x="1023518" y="249313"/>
                  </a:lnTo>
                  <a:lnTo>
                    <a:pt x="1020076" y="252844"/>
                  </a:lnTo>
                  <a:lnTo>
                    <a:pt x="1020076" y="424472"/>
                  </a:lnTo>
                  <a:lnTo>
                    <a:pt x="1023518" y="427977"/>
                  </a:lnTo>
                  <a:lnTo>
                    <a:pt x="1126020" y="427977"/>
                  </a:lnTo>
                  <a:lnTo>
                    <a:pt x="1129550" y="424472"/>
                  </a:lnTo>
                  <a:lnTo>
                    <a:pt x="1129550" y="403504"/>
                  </a:lnTo>
                  <a:close/>
                </a:path>
                <a:path w="1772285" h="673100">
                  <a:moveTo>
                    <a:pt x="1140650" y="661289"/>
                  </a:moveTo>
                  <a:lnTo>
                    <a:pt x="1140269" y="658266"/>
                  </a:lnTo>
                  <a:lnTo>
                    <a:pt x="1138097" y="654570"/>
                  </a:lnTo>
                  <a:lnTo>
                    <a:pt x="1108532" y="600481"/>
                  </a:lnTo>
                  <a:lnTo>
                    <a:pt x="1107808" y="599033"/>
                  </a:lnTo>
                  <a:lnTo>
                    <a:pt x="1107008" y="597662"/>
                  </a:lnTo>
                  <a:lnTo>
                    <a:pt x="1104874" y="594525"/>
                  </a:lnTo>
                  <a:lnTo>
                    <a:pt x="1104379" y="593674"/>
                  </a:lnTo>
                  <a:lnTo>
                    <a:pt x="1102868" y="591413"/>
                  </a:lnTo>
                  <a:lnTo>
                    <a:pt x="1102868" y="590905"/>
                  </a:lnTo>
                  <a:lnTo>
                    <a:pt x="1107567" y="589051"/>
                  </a:lnTo>
                  <a:lnTo>
                    <a:pt x="1111758" y="586473"/>
                  </a:lnTo>
                  <a:lnTo>
                    <a:pt x="1119149" y="579755"/>
                  </a:lnTo>
                  <a:lnTo>
                    <a:pt x="1122235" y="575932"/>
                  </a:lnTo>
                  <a:lnTo>
                    <a:pt x="1124381" y="572287"/>
                  </a:lnTo>
                  <a:lnTo>
                    <a:pt x="1127277" y="567372"/>
                  </a:lnTo>
                  <a:lnTo>
                    <a:pt x="1129195" y="562724"/>
                  </a:lnTo>
                  <a:lnTo>
                    <a:pt x="1131887" y="552653"/>
                  </a:lnTo>
                  <a:lnTo>
                    <a:pt x="1132560" y="547458"/>
                  </a:lnTo>
                  <a:lnTo>
                    <a:pt x="1132560" y="542086"/>
                  </a:lnTo>
                  <a:lnTo>
                    <a:pt x="1132039" y="533387"/>
                  </a:lnTo>
                  <a:lnTo>
                    <a:pt x="1130515" y="525386"/>
                  </a:lnTo>
                  <a:lnTo>
                    <a:pt x="1127963" y="518096"/>
                  </a:lnTo>
                  <a:lnTo>
                    <a:pt x="1127048" y="516420"/>
                  </a:lnTo>
                  <a:lnTo>
                    <a:pt x="1124369" y="511505"/>
                  </a:lnTo>
                  <a:lnTo>
                    <a:pt x="1099604" y="491959"/>
                  </a:lnTo>
                  <a:lnTo>
                    <a:pt x="1099604" y="538137"/>
                  </a:lnTo>
                  <a:lnTo>
                    <a:pt x="1099604" y="552742"/>
                  </a:lnTo>
                  <a:lnTo>
                    <a:pt x="1097076" y="559701"/>
                  </a:lnTo>
                  <a:lnTo>
                    <a:pt x="1087018" y="569772"/>
                  </a:lnTo>
                  <a:lnTo>
                    <a:pt x="1080135" y="572287"/>
                  </a:lnTo>
                  <a:lnTo>
                    <a:pt x="1042212" y="572287"/>
                  </a:lnTo>
                  <a:lnTo>
                    <a:pt x="1042212" y="516420"/>
                  </a:lnTo>
                  <a:lnTo>
                    <a:pt x="1070991" y="516420"/>
                  </a:lnTo>
                  <a:lnTo>
                    <a:pt x="1074889" y="516661"/>
                  </a:lnTo>
                  <a:lnTo>
                    <a:pt x="1080770" y="517677"/>
                  </a:lnTo>
                  <a:lnTo>
                    <a:pt x="1083322" y="518439"/>
                  </a:lnTo>
                  <a:lnTo>
                    <a:pt x="1085507" y="519442"/>
                  </a:lnTo>
                  <a:lnTo>
                    <a:pt x="1090371" y="521462"/>
                  </a:lnTo>
                  <a:lnTo>
                    <a:pt x="1093939" y="524598"/>
                  </a:lnTo>
                  <a:lnTo>
                    <a:pt x="1098461" y="533158"/>
                  </a:lnTo>
                  <a:lnTo>
                    <a:pt x="1099604" y="538137"/>
                  </a:lnTo>
                  <a:lnTo>
                    <a:pt x="1099604" y="491959"/>
                  </a:lnTo>
                  <a:lnTo>
                    <a:pt x="1098753" y="491578"/>
                  </a:lnTo>
                  <a:lnTo>
                    <a:pt x="1094359" y="490372"/>
                  </a:lnTo>
                  <a:lnTo>
                    <a:pt x="1084465" y="488861"/>
                  </a:lnTo>
                  <a:lnTo>
                    <a:pt x="1077531" y="488492"/>
                  </a:lnTo>
                  <a:lnTo>
                    <a:pt x="1013447" y="488492"/>
                  </a:lnTo>
                  <a:lnTo>
                    <a:pt x="1010005" y="492010"/>
                  </a:lnTo>
                  <a:lnTo>
                    <a:pt x="1010005" y="663638"/>
                  </a:lnTo>
                  <a:lnTo>
                    <a:pt x="1013447" y="667156"/>
                  </a:lnTo>
                  <a:lnTo>
                    <a:pt x="1038771" y="667156"/>
                  </a:lnTo>
                  <a:lnTo>
                    <a:pt x="1042212" y="663638"/>
                  </a:lnTo>
                  <a:lnTo>
                    <a:pt x="1042212" y="600481"/>
                  </a:lnTo>
                  <a:lnTo>
                    <a:pt x="1073416" y="600481"/>
                  </a:lnTo>
                  <a:lnTo>
                    <a:pt x="1104874" y="659866"/>
                  </a:lnTo>
                  <a:lnTo>
                    <a:pt x="1107567" y="664730"/>
                  </a:lnTo>
                  <a:lnTo>
                    <a:pt x="1111681" y="667156"/>
                  </a:lnTo>
                  <a:lnTo>
                    <a:pt x="1134999" y="667156"/>
                  </a:lnTo>
                  <a:lnTo>
                    <a:pt x="1137805" y="665975"/>
                  </a:lnTo>
                  <a:lnTo>
                    <a:pt x="1140650" y="661289"/>
                  </a:lnTo>
                  <a:close/>
                </a:path>
                <a:path w="1772285" h="673100">
                  <a:moveTo>
                    <a:pt x="1201534" y="160477"/>
                  </a:moveTo>
                  <a:lnTo>
                    <a:pt x="1196187" y="153339"/>
                  </a:lnTo>
                  <a:lnTo>
                    <a:pt x="1192466" y="148310"/>
                  </a:lnTo>
                  <a:lnTo>
                    <a:pt x="1188618" y="142773"/>
                  </a:lnTo>
                  <a:lnTo>
                    <a:pt x="1183741" y="142176"/>
                  </a:lnTo>
                  <a:lnTo>
                    <a:pt x="1143863" y="161607"/>
                  </a:lnTo>
                  <a:lnTo>
                    <a:pt x="1139126" y="162140"/>
                  </a:lnTo>
                  <a:lnTo>
                    <a:pt x="1134084" y="162140"/>
                  </a:lnTo>
                  <a:lnTo>
                    <a:pt x="1094790" y="148640"/>
                  </a:lnTo>
                  <a:lnTo>
                    <a:pt x="1075296" y="114668"/>
                  </a:lnTo>
                  <a:lnTo>
                    <a:pt x="1073937" y="106603"/>
                  </a:lnTo>
                  <a:lnTo>
                    <a:pt x="1073937" y="90004"/>
                  </a:lnTo>
                  <a:lnTo>
                    <a:pt x="1094320" y="49441"/>
                  </a:lnTo>
                  <a:lnTo>
                    <a:pt x="1133830" y="36817"/>
                  </a:lnTo>
                  <a:lnTo>
                    <a:pt x="1143063" y="36817"/>
                  </a:lnTo>
                  <a:lnTo>
                    <a:pt x="1151115" y="38290"/>
                  </a:lnTo>
                  <a:lnTo>
                    <a:pt x="1164869" y="44157"/>
                  </a:lnTo>
                  <a:lnTo>
                    <a:pt x="1170228" y="46888"/>
                  </a:lnTo>
                  <a:lnTo>
                    <a:pt x="1174165" y="49441"/>
                  </a:lnTo>
                  <a:lnTo>
                    <a:pt x="1180299" y="53263"/>
                  </a:lnTo>
                  <a:lnTo>
                    <a:pt x="1185087" y="52425"/>
                  </a:lnTo>
                  <a:lnTo>
                    <a:pt x="1188440" y="46888"/>
                  </a:lnTo>
                  <a:lnTo>
                    <a:pt x="1194714" y="36817"/>
                  </a:lnTo>
                  <a:lnTo>
                    <a:pt x="1164209" y="11785"/>
                  </a:lnTo>
                  <a:lnTo>
                    <a:pt x="1139786" y="7137"/>
                  </a:lnTo>
                  <a:lnTo>
                    <a:pt x="1132573" y="7137"/>
                  </a:lnTo>
                  <a:lnTo>
                    <a:pt x="1087196" y="18034"/>
                  </a:lnTo>
                  <a:lnTo>
                    <a:pt x="1055420" y="46990"/>
                  </a:lnTo>
                  <a:lnTo>
                    <a:pt x="1040904" y="89204"/>
                  </a:lnTo>
                  <a:lnTo>
                    <a:pt x="1040472" y="98729"/>
                  </a:lnTo>
                  <a:lnTo>
                    <a:pt x="1040879" y="108381"/>
                  </a:lnTo>
                  <a:lnTo>
                    <a:pt x="1054938" y="151422"/>
                  </a:lnTo>
                  <a:lnTo>
                    <a:pt x="1086523" y="180746"/>
                  </a:lnTo>
                  <a:lnTo>
                    <a:pt x="1132827" y="191846"/>
                  </a:lnTo>
                  <a:lnTo>
                    <a:pt x="1140714" y="191846"/>
                  </a:lnTo>
                  <a:lnTo>
                    <a:pt x="1177747" y="181648"/>
                  </a:lnTo>
                  <a:lnTo>
                    <a:pt x="1201356" y="162140"/>
                  </a:lnTo>
                  <a:lnTo>
                    <a:pt x="1201534" y="160477"/>
                  </a:lnTo>
                  <a:close/>
                </a:path>
                <a:path w="1772285" h="673100">
                  <a:moveTo>
                    <a:pt x="1260487" y="13665"/>
                  </a:moveTo>
                  <a:lnTo>
                    <a:pt x="1257046" y="10160"/>
                  </a:lnTo>
                  <a:lnTo>
                    <a:pt x="1231709" y="10160"/>
                  </a:lnTo>
                  <a:lnTo>
                    <a:pt x="1228267" y="13665"/>
                  </a:lnTo>
                  <a:lnTo>
                    <a:pt x="1228267" y="185293"/>
                  </a:lnTo>
                  <a:lnTo>
                    <a:pt x="1231709" y="188823"/>
                  </a:lnTo>
                  <a:lnTo>
                    <a:pt x="1257046" y="188823"/>
                  </a:lnTo>
                  <a:lnTo>
                    <a:pt x="1260487" y="185293"/>
                  </a:lnTo>
                  <a:lnTo>
                    <a:pt x="1260487" y="13665"/>
                  </a:lnTo>
                  <a:close/>
                </a:path>
                <a:path w="1772285" h="673100">
                  <a:moveTo>
                    <a:pt x="1286116" y="252844"/>
                  </a:moveTo>
                  <a:lnTo>
                    <a:pt x="1282674" y="249313"/>
                  </a:lnTo>
                  <a:lnTo>
                    <a:pt x="1257350" y="249313"/>
                  </a:lnTo>
                  <a:lnTo>
                    <a:pt x="1253896" y="252844"/>
                  </a:lnTo>
                  <a:lnTo>
                    <a:pt x="1253883" y="363816"/>
                  </a:lnTo>
                  <a:lnTo>
                    <a:pt x="1253223" y="372110"/>
                  </a:lnTo>
                  <a:lnTo>
                    <a:pt x="1222743" y="400710"/>
                  </a:lnTo>
                  <a:lnTo>
                    <a:pt x="1214145" y="401320"/>
                  </a:lnTo>
                  <a:lnTo>
                    <a:pt x="1205547" y="400710"/>
                  </a:lnTo>
                  <a:lnTo>
                    <a:pt x="1175308" y="372110"/>
                  </a:lnTo>
                  <a:lnTo>
                    <a:pt x="1174635" y="252844"/>
                  </a:lnTo>
                  <a:lnTo>
                    <a:pt x="1171117" y="249313"/>
                  </a:lnTo>
                  <a:lnTo>
                    <a:pt x="1145870" y="249313"/>
                  </a:lnTo>
                  <a:lnTo>
                    <a:pt x="1142428" y="252844"/>
                  </a:lnTo>
                  <a:lnTo>
                    <a:pt x="1142428" y="363816"/>
                  </a:lnTo>
                  <a:lnTo>
                    <a:pt x="1142746" y="371195"/>
                  </a:lnTo>
                  <a:lnTo>
                    <a:pt x="1157732" y="407771"/>
                  </a:lnTo>
                  <a:lnTo>
                    <a:pt x="1191641" y="428256"/>
                  </a:lnTo>
                  <a:lnTo>
                    <a:pt x="1214412" y="430999"/>
                  </a:lnTo>
                  <a:lnTo>
                    <a:pt x="1222273" y="430695"/>
                  </a:lnTo>
                  <a:lnTo>
                    <a:pt x="1261414" y="416547"/>
                  </a:lnTo>
                  <a:lnTo>
                    <a:pt x="1275575" y="401320"/>
                  </a:lnTo>
                  <a:lnTo>
                    <a:pt x="1278115" y="397192"/>
                  </a:lnTo>
                  <a:lnTo>
                    <a:pt x="1286116" y="363816"/>
                  </a:lnTo>
                  <a:lnTo>
                    <a:pt x="1286116" y="252844"/>
                  </a:lnTo>
                  <a:close/>
                </a:path>
                <a:path w="1772285" h="673100">
                  <a:moveTo>
                    <a:pt x="1291907" y="492010"/>
                  </a:moveTo>
                  <a:lnTo>
                    <a:pt x="1288465" y="488492"/>
                  </a:lnTo>
                  <a:lnTo>
                    <a:pt x="1146213" y="488492"/>
                  </a:lnTo>
                  <a:lnTo>
                    <a:pt x="1142682" y="492010"/>
                  </a:lnTo>
                  <a:lnTo>
                    <a:pt x="1142682" y="512978"/>
                  </a:lnTo>
                  <a:lnTo>
                    <a:pt x="1146213" y="516420"/>
                  </a:lnTo>
                  <a:lnTo>
                    <a:pt x="1201318" y="516420"/>
                  </a:lnTo>
                  <a:lnTo>
                    <a:pt x="1201318" y="663638"/>
                  </a:lnTo>
                  <a:lnTo>
                    <a:pt x="1204760" y="667156"/>
                  </a:lnTo>
                  <a:lnTo>
                    <a:pt x="1230007" y="667156"/>
                  </a:lnTo>
                  <a:lnTo>
                    <a:pt x="1233525" y="663638"/>
                  </a:lnTo>
                  <a:lnTo>
                    <a:pt x="1233525" y="516420"/>
                  </a:lnTo>
                  <a:lnTo>
                    <a:pt x="1288465" y="516420"/>
                  </a:lnTo>
                  <a:lnTo>
                    <a:pt x="1291907" y="512978"/>
                  </a:lnTo>
                  <a:lnTo>
                    <a:pt x="1291907" y="492010"/>
                  </a:lnTo>
                  <a:close/>
                </a:path>
                <a:path w="1772285" h="673100">
                  <a:moveTo>
                    <a:pt x="1436420" y="403504"/>
                  </a:moveTo>
                  <a:lnTo>
                    <a:pt x="1432902" y="400050"/>
                  </a:lnTo>
                  <a:lnTo>
                    <a:pt x="1357668" y="400050"/>
                  </a:lnTo>
                  <a:lnTo>
                    <a:pt x="1357668" y="351993"/>
                  </a:lnTo>
                  <a:lnTo>
                    <a:pt x="1414538" y="351993"/>
                  </a:lnTo>
                  <a:lnTo>
                    <a:pt x="1418056" y="348475"/>
                  </a:lnTo>
                  <a:lnTo>
                    <a:pt x="1418056" y="327507"/>
                  </a:lnTo>
                  <a:lnTo>
                    <a:pt x="1414538" y="324065"/>
                  </a:lnTo>
                  <a:lnTo>
                    <a:pt x="1357668" y="324065"/>
                  </a:lnTo>
                  <a:lnTo>
                    <a:pt x="1357668" y="277253"/>
                  </a:lnTo>
                  <a:lnTo>
                    <a:pt x="1428877" y="277253"/>
                  </a:lnTo>
                  <a:lnTo>
                    <a:pt x="1432394" y="273812"/>
                  </a:lnTo>
                  <a:lnTo>
                    <a:pt x="1432394" y="252844"/>
                  </a:lnTo>
                  <a:lnTo>
                    <a:pt x="1428877" y="249313"/>
                  </a:lnTo>
                  <a:lnTo>
                    <a:pt x="1328889" y="249313"/>
                  </a:lnTo>
                  <a:lnTo>
                    <a:pt x="1325448" y="252844"/>
                  </a:lnTo>
                  <a:lnTo>
                    <a:pt x="1325448" y="424472"/>
                  </a:lnTo>
                  <a:lnTo>
                    <a:pt x="1328889" y="427977"/>
                  </a:lnTo>
                  <a:lnTo>
                    <a:pt x="1432902" y="427977"/>
                  </a:lnTo>
                  <a:lnTo>
                    <a:pt x="1436420" y="424472"/>
                  </a:lnTo>
                  <a:lnTo>
                    <a:pt x="1436420" y="403504"/>
                  </a:lnTo>
                  <a:close/>
                </a:path>
                <a:path w="1772285" h="673100">
                  <a:moveTo>
                    <a:pt x="1437894" y="183375"/>
                  </a:moveTo>
                  <a:lnTo>
                    <a:pt x="1437855" y="180022"/>
                  </a:lnTo>
                  <a:lnTo>
                    <a:pt x="1436662" y="176745"/>
                  </a:lnTo>
                  <a:lnTo>
                    <a:pt x="1424749" y="143027"/>
                  </a:lnTo>
                  <a:lnTo>
                    <a:pt x="1415402" y="116586"/>
                  </a:lnTo>
                  <a:lnTo>
                    <a:pt x="1388719" y="41109"/>
                  </a:lnTo>
                  <a:lnTo>
                    <a:pt x="1384071" y="27965"/>
                  </a:lnTo>
                  <a:lnTo>
                    <a:pt x="1384071" y="116586"/>
                  </a:lnTo>
                  <a:lnTo>
                    <a:pt x="1337525" y="116586"/>
                  </a:lnTo>
                  <a:lnTo>
                    <a:pt x="1354467" y="66268"/>
                  </a:lnTo>
                  <a:lnTo>
                    <a:pt x="1355229" y="63411"/>
                  </a:lnTo>
                  <a:lnTo>
                    <a:pt x="1356563" y="57048"/>
                  </a:lnTo>
                  <a:lnTo>
                    <a:pt x="1357312" y="54025"/>
                  </a:lnTo>
                  <a:lnTo>
                    <a:pt x="1358163" y="51181"/>
                  </a:lnTo>
                  <a:lnTo>
                    <a:pt x="1358823" y="47980"/>
                  </a:lnTo>
                  <a:lnTo>
                    <a:pt x="1359674" y="44627"/>
                  </a:lnTo>
                  <a:lnTo>
                    <a:pt x="1360678" y="41109"/>
                  </a:lnTo>
                  <a:lnTo>
                    <a:pt x="1361160" y="41109"/>
                  </a:lnTo>
                  <a:lnTo>
                    <a:pt x="1361846" y="44627"/>
                  </a:lnTo>
                  <a:lnTo>
                    <a:pt x="1362608" y="47980"/>
                  </a:lnTo>
                  <a:lnTo>
                    <a:pt x="1363433" y="51181"/>
                  </a:lnTo>
                  <a:lnTo>
                    <a:pt x="1365694" y="60223"/>
                  </a:lnTo>
                  <a:lnTo>
                    <a:pt x="1366545" y="63411"/>
                  </a:lnTo>
                  <a:lnTo>
                    <a:pt x="1367383" y="66268"/>
                  </a:lnTo>
                  <a:lnTo>
                    <a:pt x="1384071" y="116586"/>
                  </a:lnTo>
                  <a:lnTo>
                    <a:pt x="1384071" y="27965"/>
                  </a:lnTo>
                  <a:lnTo>
                    <a:pt x="1380794" y="18694"/>
                  </a:lnTo>
                  <a:lnTo>
                    <a:pt x="1379131" y="13004"/>
                  </a:lnTo>
                  <a:lnTo>
                    <a:pt x="1375168" y="10160"/>
                  </a:lnTo>
                  <a:lnTo>
                    <a:pt x="1347000" y="10160"/>
                  </a:lnTo>
                  <a:lnTo>
                    <a:pt x="1343063" y="13004"/>
                  </a:lnTo>
                  <a:lnTo>
                    <a:pt x="1285176" y="176745"/>
                  </a:lnTo>
                  <a:lnTo>
                    <a:pt x="1283830" y="180441"/>
                  </a:lnTo>
                  <a:lnTo>
                    <a:pt x="1283970" y="183375"/>
                  </a:lnTo>
                  <a:lnTo>
                    <a:pt x="1287145" y="187731"/>
                  </a:lnTo>
                  <a:lnTo>
                    <a:pt x="1289875" y="188823"/>
                  </a:lnTo>
                  <a:lnTo>
                    <a:pt x="1311516" y="188823"/>
                  </a:lnTo>
                  <a:lnTo>
                    <a:pt x="1315453" y="185889"/>
                  </a:lnTo>
                  <a:lnTo>
                    <a:pt x="1317142" y="180022"/>
                  </a:lnTo>
                  <a:lnTo>
                    <a:pt x="1329461" y="143027"/>
                  </a:lnTo>
                  <a:lnTo>
                    <a:pt x="1392135" y="143027"/>
                  </a:lnTo>
                  <a:lnTo>
                    <a:pt x="1404747" y="180441"/>
                  </a:lnTo>
                  <a:lnTo>
                    <a:pt x="1406385" y="185978"/>
                  </a:lnTo>
                  <a:lnTo>
                    <a:pt x="1410322" y="188823"/>
                  </a:lnTo>
                  <a:lnTo>
                    <a:pt x="1431975" y="188823"/>
                  </a:lnTo>
                  <a:lnTo>
                    <a:pt x="1434693" y="187731"/>
                  </a:lnTo>
                  <a:lnTo>
                    <a:pt x="1437894" y="183375"/>
                  </a:lnTo>
                  <a:close/>
                </a:path>
                <a:path w="1772285" h="673100">
                  <a:moveTo>
                    <a:pt x="1460080" y="492010"/>
                  </a:moveTo>
                  <a:lnTo>
                    <a:pt x="1456550" y="488492"/>
                  </a:lnTo>
                  <a:lnTo>
                    <a:pt x="1431137" y="488492"/>
                  </a:lnTo>
                  <a:lnTo>
                    <a:pt x="1427619" y="492010"/>
                  </a:lnTo>
                  <a:lnTo>
                    <a:pt x="1427734" y="600481"/>
                  </a:lnTo>
                  <a:lnTo>
                    <a:pt x="1427822" y="603656"/>
                  </a:lnTo>
                  <a:lnTo>
                    <a:pt x="1428038" y="606679"/>
                  </a:lnTo>
                  <a:lnTo>
                    <a:pt x="1428369" y="609523"/>
                  </a:lnTo>
                  <a:lnTo>
                    <a:pt x="1429372" y="619353"/>
                  </a:lnTo>
                  <a:lnTo>
                    <a:pt x="1428864" y="619353"/>
                  </a:lnTo>
                  <a:lnTo>
                    <a:pt x="1427365" y="616000"/>
                  </a:lnTo>
                  <a:lnTo>
                    <a:pt x="1425765" y="612711"/>
                  </a:lnTo>
                  <a:lnTo>
                    <a:pt x="1424089" y="609523"/>
                  </a:lnTo>
                  <a:lnTo>
                    <a:pt x="1422742" y="606679"/>
                  </a:lnTo>
                  <a:lnTo>
                    <a:pt x="1421142" y="603656"/>
                  </a:lnTo>
                  <a:lnTo>
                    <a:pt x="1419301" y="600481"/>
                  </a:lnTo>
                  <a:lnTo>
                    <a:pt x="1414030" y="591654"/>
                  </a:lnTo>
                  <a:lnTo>
                    <a:pt x="1377670" y="536562"/>
                  </a:lnTo>
                  <a:lnTo>
                    <a:pt x="1350606" y="495541"/>
                  </a:lnTo>
                  <a:lnTo>
                    <a:pt x="1348092" y="490829"/>
                  </a:lnTo>
                  <a:lnTo>
                    <a:pt x="1343901" y="488492"/>
                  </a:lnTo>
                  <a:lnTo>
                    <a:pt x="1317561" y="488492"/>
                  </a:lnTo>
                  <a:lnTo>
                    <a:pt x="1314119" y="492010"/>
                  </a:lnTo>
                  <a:lnTo>
                    <a:pt x="1314119" y="663638"/>
                  </a:lnTo>
                  <a:lnTo>
                    <a:pt x="1317561" y="667156"/>
                  </a:lnTo>
                  <a:lnTo>
                    <a:pt x="1342885" y="667156"/>
                  </a:lnTo>
                  <a:lnTo>
                    <a:pt x="1346327" y="564235"/>
                  </a:lnTo>
                  <a:lnTo>
                    <a:pt x="1345323" y="546366"/>
                  </a:lnTo>
                  <a:lnTo>
                    <a:pt x="1344574" y="536562"/>
                  </a:lnTo>
                  <a:lnTo>
                    <a:pt x="1345069" y="536562"/>
                  </a:lnTo>
                  <a:lnTo>
                    <a:pt x="1346581" y="539915"/>
                  </a:lnTo>
                  <a:lnTo>
                    <a:pt x="1348257" y="543179"/>
                  </a:lnTo>
                  <a:lnTo>
                    <a:pt x="1350111" y="546366"/>
                  </a:lnTo>
                  <a:lnTo>
                    <a:pt x="1351445" y="549211"/>
                  </a:lnTo>
                  <a:lnTo>
                    <a:pt x="1352994" y="552234"/>
                  </a:lnTo>
                  <a:lnTo>
                    <a:pt x="1354759" y="555434"/>
                  </a:lnTo>
                  <a:lnTo>
                    <a:pt x="1359916" y="564235"/>
                  </a:lnTo>
                  <a:lnTo>
                    <a:pt x="1423593" y="660107"/>
                  </a:lnTo>
                  <a:lnTo>
                    <a:pt x="1426108" y="664806"/>
                  </a:lnTo>
                  <a:lnTo>
                    <a:pt x="1430210" y="667156"/>
                  </a:lnTo>
                  <a:lnTo>
                    <a:pt x="1456550" y="667156"/>
                  </a:lnTo>
                  <a:lnTo>
                    <a:pt x="1460080" y="663638"/>
                  </a:lnTo>
                  <a:lnTo>
                    <a:pt x="1460080" y="619353"/>
                  </a:lnTo>
                  <a:lnTo>
                    <a:pt x="1460080" y="492010"/>
                  </a:lnTo>
                  <a:close/>
                </a:path>
                <a:path w="1772285" h="673100">
                  <a:moveTo>
                    <a:pt x="1570863" y="164325"/>
                  </a:moveTo>
                  <a:lnTo>
                    <a:pt x="1567345" y="160883"/>
                  </a:lnTo>
                  <a:lnTo>
                    <a:pt x="1493596" y="160883"/>
                  </a:lnTo>
                  <a:lnTo>
                    <a:pt x="1493596" y="13665"/>
                  </a:lnTo>
                  <a:lnTo>
                    <a:pt x="1490167" y="10160"/>
                  </a:lnTo>
                  <a:lnTo>
                    <a:pt x="1464830" y="10160"/>
                  </a:lnTo>
                  <a:lnTo>
                    <a:pt x="1461401" y="13665"/>
                  </a:lnTo>
                  <a:lnTo>
                    <a:pt x="1461401" y="185293"/>
                  </a:lnTo>
                  <a:lnTo>
                    <a:pt x="1464830" y="188823"/>
                  </a:lnTo>
                  <a:lnTo>
                    <a:pt x="1567345" y="188823"/>
                  </a:lnTo>
                  <a:lnTo>
                    <a:pt x="1570863" y="185293"/>
                  </a:lnTo>
                  <a:lnTo>
                    <a:pt x="1570863" y="164325"/>
                  </a:lnTo>
                  <a:close/>
                </a:path>
                <a:path w="1772285" h="673100">
                  <a:moveTo>
                    <a:pt x="1612138" y="642658"/>
                  </a:moveTo>
                  <a:lnTo>
                    <a:pt x="1608620" y="639229"/>
                  </a:lnTo>
                  <a:lnTo>
                    <a:pt x="1533385" y="639229"/>
                  </a:lnTo>
                  <a:lnTo>
                    <a:pt x="1533385" y="591159"/>
                  </a:lnTo>
                  <a:lnTo>
                    <a:pt x="1590255" y="591159"/>
                  </a:lnTo>
                  <a:lnTo>
                    <a:pt x="1593773" y="587629"/>
                  </a:lnTo>
                  <a:lnTo>
                    <a:pt x="1593773" y="566661"/>
                  </a:lnTo>
                  <a:lnTo>
                    <a:pt x="1590255" y="563219"/>
                  </a:lnTo>
                  <a:lnTo>
                    <a:pt x="1533385" y="563219"/>
                  </a:lnTo>
                  <a:lnTo>
                    <a:pt x="1533385" y="516420"/>
                  </a:lnTo>
                  <a:lnTo>
                    <a:pt x="1604594" y="516420"/>
                  </a:lnTo>
                  <a:lnTo>
                    <a:pt x="1608112" y="512978"/>
                  </a:lnTo>
                  <a:lnTo>
                    <a:pt x="1608112" y="492010"/>
                  </a:lnTo>
                  <a:lnTo>
                    <a:pt x="1604594" y="488492"/>
                  </a:lnTo>
                  <a:lnTo>
                    <a:pt x="1504607" y="488492"/>
                  </a:lnTo>
                  <a:lnTo>
                    <a:pt x="1501165" y="492010"/>
                  </a:lnTo>
                  <a:lnTo>
                    <a:pt x="1501165" y="663638"/>
                  </a:lnTo>
                  <a:lnTo>
                    <a:pt x="1504607" y="667156"/>
                  </a:lnTo>
                  <a:lnTo>
                    <a:pt x="1608620" y="667156"/>
                  </a:lnTo>
                  <a:lnTo>
                    <a:pt x="1612138" y="663638"/>
                  </a:lnTo>
                  <a:lnTo>
                    <a:pt x="1612138" y="642658"/>
                  </a:lnTo>
                  <a:close/>
                </a:path>
                <a:path w="1772285" h="673100">
                  <a:moveTo>
                    <a:pt x="1772031" y="661289"/>
                  </a:moveTo>
                  <a:lnTo>
                    <a:pt x="1771662" y="658266"/>
                  </a:lnTo>
                  <a:lnTo>
                    <a:pt x="1769478" y="654570"/>
                  </a:lnTo>
                  <a:lnTo>
                    <a:pt x="1739912" y="600481"/>
                  </a:lnTo>
                  <a:lnTo>
                    <a:pt x="1739201" y="599033"/>
                  </a:lnTo>
                  <a:lnTo>
                    <a:pt x="1738401" y="597662"/>
                  </a:lnTo>
                  <a:lnTo>
                    <a:pt x="1736255" y="594525"/>
                  </a:lnTo>
                  <a:lnTo>
                    <a:pt x="1735772" y="593674"/>
                  </a:lnTo>
                  <a:lnTo>
                    <a:pt x="1734261" y="591413"/>
                  </a:lnTo>
                  <a:lnTo>
                    <a:pt x="1734261" y="590905"/>
                  </a:lnTo>
                  <a:lnTo>
                    <a:pt x="1738947" y="589051"/>
                  </a:lnTo>
                  <a:lnTo>
                    <a:pt x="1743151" y="586473"/>
                  </a:lnTo>
                  <a:lnTo>
                    <a:pt x="1750529" y="579755"/>
                  </a:lnTo>
                  <a:lnTo>
                    <a:pt x="1753628" y="575932"/>
                  </a:lnTo>
                  <a:lnTo>
                    <a:pt x="1755775" y="572287"/>
                  </a:lnTo>
                  <a:lnTo>
                    <a:pt x="1758670" y="567372"/>
                  </a:lnTo>
                  <a:lnTo>
                    <a:pt x="1760588" y="562724"/>
                  </a:lnTo>
                  <a:lnTo>
                    <a:pt x="1763268" y="552653"/>
                  </a:lnTo>
                  <a:lnTo>
                    <a:pt x="1763941" y="547458"/>
                  </a:lnTo>
                  <a:lnTo>
                    <a:pt x="1763941" y="542086"/>
                  </a:lnTo>
                  <a:lnTo>
                    <a:pt x="1763433" y="533387"/>
                  </a:lnTo>
                  <a:lnTo>
                    <a:pt x="1761896" y="525386"/>
                  </a:lnTo>
                  <a:lnTo>
                    <a:pt x="1759343" y="518096"/>
                  </a:lnTo>
                  <a:lnTo>
                    <a:pt x="1758429" y="516420"/>
                  </a:lnTo>
                  <a:lnTo>
                    <a:pt x="1755762" y="511505"/>
                  </a:lnTo>
                  <a:lnTo>
                    <a:pt x="1730984" y="491947"/>
                  </a:lnTo>
                  <a:lnTo>
                    <a:pt x="1730984" y="538137"/>
                  </a:lnTo>
                  <a:lnTo>
                    <a:pt x="1730984" y="552742"/>
                  </a:lnTo>
                  <a:lnTo>
                    <a:pt x="1728457" y="559701"/>
                  </a:lnTo>
                  <a:lnTo>
                    <a:pt x="1718398" y="569772"/>
                  </a:lnTo>
                  <a:lnTo>
                    <a:pt x="1711515" y="572287"/>
                  </a:lnTo>
                  <a:lnTo>
                    <a:pt x="1673606" y="572287"/>
                  </a:lnTo>
                  <a:lnTo>
                    <a:pt x="1673606" y="516420"/>
                  </a:lnTo>
                  <a:lnTo>
                    <a:pt x="1702371" y="516420"/>
                  </a:lnTo>
                  <a:lnTo>
                    <a:pt x="1706270" y="516661"/>
                  </a:lnTo>
                  <a:lnTo>
                    <a:pt x="1712150" y="517677"/>
                  </a:lnTo>
                  <a:lnTo>
                    <a:pt x="1714715" y="518439"/>
                  </a:lnTo>
                  <a:lnTo>
                    <a:pt x="1716887" y="519442"/>
                  </a:lnTo>
                  <a:lnTo>
                    <a:pt x="1721764" y="521462"/>
                  </a:lnTo>
                  <a:lnTo>
                    <a:pt x="1725320" y="524598"/>
                  </a:lnTo>
                  <a:lnTo>
                    <a:pt x="1729854" y="533158"/>
                  </a:lnTo>
                  <a:lnTo>
                    <a:pt x="1730984" y="538137"/>
                  </a:lnTo>
                  <a:lnTo>
                    <a:pt x="1730984" y="491947"/>
                  </a:lnTo>
                  <a:lnTo>
                    <a:pt x="1730146" y="491578"/>
                  </a:lnTo>
                  <a:lnTo>
                    <a:pt x="1725739" y="490372"/>
                  </a:lnTo>
                  <a:lnTo>
                    <a:pt x="1715846" y="488861"/>
                  </a:lnTo>
                  <a:lnTo>
                    <a:pt x="1708912" y="488492"/>
                  </a:lnTo>
                  <a:lnTo>
                    <a:pt x="1644827" y="488492"/>
                  </a:lnTo>
                  <a:lnTo>
                    <a:pt x="1641386" y="492010"/>
                  </a:lnTo>
                  <a:lnTo>
                    <a:pt x="1641386" y="663638"/>
                  </a:lnTo>
                  <a:lnTo>
                    <a:pt x="1644827" y="667156"/>
                  </a:lnTo>
                  <a:lnTo>
                    <a:pt x="1670164" y="667156"/>
                  </a:lnTo>
                  <a:lnTo>
                    <a:pt x="1673606" y="663638"/>
                  </a:lnTo>
                  <a:lnTo>
                    <a:pt x="1673606" y="600481"/>
                  </a:lnTo>
                  <a:lnTo>
                    <a:pt x="1704797" y="600481"/>
                  </a:lnTo>
                  <a:lnTo>
                    <a:pt x="1736255" y="659866"/>
                  </a:lnTo>
                  <a:lnTo>
                    <a:pt x="1738947" y="664730"/>
                  </a:lnTo>
                  <a:lnTo>
                    <a:pt x="1743062" y="667156"/>
                  </a:lnTo>
                  <a:lnTo>
                    <a:pt x="1766379" y="667156"/>
                  </a:lnTo>
                  <a:lnTo>
                    <a:pt x="1769186" y="665975"/>
                  </a:lnTo>
                  <a:lnTo>
                    <a:pt x="1772031" y="6612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96000" cy="6096000"/>
            <a:chOff x="0" y="0"/>
            <a:chExt cx="6096000" cy="6096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78" cy="60958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2407" y="411893"/>
              <a:ext cx="1772285" cy="673100"/>
            </a:xfrm>
            <a:custGeom>
              <a:avLst/>
              <a:gdLst/>
              <a:ahLst/>
              <a:cxnLst/>
              <a:rect l="l" t="t" r="r" b="b"/>
              <a:pathLst>
                <a:path w="1772285" h="673100">
                  <a:moveTo>
                    <a:pt x="586917" y="222745"/>
                  </a:moveTo>
                  <a:lnTo>
                    <a:pt x="559663" y="190233"/>
                  </a:lnTo>
                  <a:lnTo>
                    <a:pt x="549998" y="189522"/>
                  </a:lnTo>
                  <a:lnTo>
                    <a:pt x="479183" y="189522"/>
                  </a:lnTo>
                  <a:lnTo>
                    <a:pt x="505612" y="42646"/>
                  </a:lnTo>
                  <a:lnTo>
                    <a:pt x="487578" y="2844"/>
                  </a:lnTo>
                  <a:lnTo>
                    <a:pt x="469760" y="0"/>
                  </a:lnTo>
                  <a:lnTo>
                    <a:pt x="452755" y="0"/>
                  </a:lnTo>
                  <a:lnTo>
                    <a:pt x="415061" y="20256"/>
                  </a:lnTo>
                  <a:lnTo>
                    <a:pt x="382905" y="189522"/>
                  </a:lnTo>
                  <a:lnTo>
                    <a:pt x="368757" y="189522"/>
                  </a:lnTo>
                  <a:lnTo>
                    <a:pt x="368757" y="276707"/>
                  </a:lnTo>
                  <a:lnTo>
                    <a:pt x="345135" y="409371"/>
                  </a:lnTo>
                  <a:lnTo>
                    <a:pt x="216763" y="409371"/>
                  </a:lnTo>
                  <a:lnTo>
                    <a:pt x="239420" y="276707"/>
                  </a:lnTo>
                  <a:lnTo>
                    <a:pt x="368757" y="276707"/>
                  </a:lnTo>
                  <a:lnTo>
                    <a:pt x="368757" y="189522"/>
                  </a:lnTo>
                  <a:lnTo>
                    <a:pt x="254533" y="189522"/>
                  </a:lnTo>
                  <a:lnTo>
                    <a:pt x="280009" y="42646"/>
                  </a:lnTo>
                  <a:lnTo>
                    <a:pt x="281076" y="33223"/>
                  </a:lnTo>
                  <a:lnTo>
                    <a:pt x="253822" y="711"/>
                  </a:lnTo>
                  <a:lnTo>
                    <a:pt x="244144" y="0"/>
                  </a:lnTo>
                  <a:lnTo>
                    <a:pt x="228092" y="0"/>
                  </a:lnTo>
                  <a:lnTo>
                    <a:pt x="190220" y="20256"/>
                  </a:lnTo>
                  <a:lnTo>
                    <a:pt x="158229" y="189522"/>
                  </a:lnTo>
                  <a:lnTo>
                    <a:pt x="82715" y="189522"/>
                  </a:lnTo>
                  <a:lnTo>
                    <a:pt x="45910" y="209778"/>
                  </a:lnTo>
                  <a:lnTo>
                    <a:pt x="38646" y="244005"/>
                  </a:lnTo>
                  <a:lnTo>
                    <a:pt x="39535" y="252056"/>
                  </a:lnTo>
                  <a:lnTo>
                    <a:pt x="75171" y="276707"/>
                  </a:lnTo>
                  <a:lnTo>
                    <a:pt x="144081" y="276707"/>
                  </a:lnTo>
                  <a:lnTo>
                    <a:pt x="120484" y="409371"/>
                  </a:lnTo>
                  <a:lnTo>
                    <a:pt x="44018" y="409371"/>
                  </a:lnTo>
                  <a:lnTo>
                    <a:pt x="27266" y="411556"/>
                  </a:lnTo>
                  <a:lnTo>
                    <a:pt x="2476" y="444436"/>
                  </a:lnTo>
                  <a:lnTo>
                    <a:pt x="0" y="472147"/>
                  </a:lnTo>
                  <a:lnTo>
                    <a:pt x="5791" y="485178"/>
                  </a:lnTo>
                  <a:lnTo>
                    <a:pt x="17945" y="492988"/>
                  </a:lnTo>
                  <a:lnTo>
                    <a:pt x="36461" y="495592"/>
                  </a:lnTo>
                  <a:lnTo>
                    <a:pt x="105371" y="495592"/>
                  </a:lnTo>
                  <a:lnTo>
                    <a:pt x="81775" y="630148"/>
                  </a:lnTo>
                  <a:lnTo>
                    <a:pt x="93751" y="666394"/>
                  </a:lnTo>
                  <a:lnTo>
                    <a:pt x="117652" y="672795"/>
                  </a:lnTo>
                  <a:lnTo>
                    <a:pt x="134632" y="672795"/>
                  </a:lnTo>
                  <a:lnTo>
                    <a:pt x="172516" y="652538"/>
                  </a:lnTo>
                  <a:lnTo>
                    <a:pt x="201663" y="495592"/>
                  </a:lnTo>
                  <a:lnTo>
                    <a:pt x="330987" y="495592"/>
                  </a:lnTo>
                  <a:lnTo>
                    <a:pt x="307390" y="630148"/>
                  </a:lnTo>
                  <a:lnTo>
                    <a:pt x="306324" y="639572"/>
                  </a:lnTo>
                  <a:lnTo>
                    <a:pt x="306920" y="647915"/>
                  </a:lnTo>
                  <a:lnTo>
                    <a:pt x="343255" y="672795"/>
                  </a:lnTo>
                  <a:lnTo>
                    <a:pt x="360248" y="672795"/>
                  </a:lnTo>
                  <a:lnTo>
                    <a:pt x="397941" y="652538"/>
                  </a:lnTo>
                  <a:lnTo>
                    <a:pt x="427266" y="495592"/>
                  </a:lnTo>
                  <a:lnTo>
                    <a:pt x="502780" y="495592"/>
                  </a:lnTo>
                  <a:lnTo>
                    <a:pt x="540486" y="475869"/>
                  </a:lnTo>
                  <a:lnTo>
                    <a:pt x="547166" y="451053"/>
                  </a:lnTo>
                  <a:lnTo>
                    <a:pt x="547039" y="432816"/>
                  </a:lnTo>
                  <a:lnTo>
                    <a:pt x="541020" y="419785"/>
                  </a:lnTo>
                  <a:lnTo>
                    <a:pt x="529107" y="411975"/>
                  </a:lnTo>
                  <a:lnTo>
                    <a:pt x="511289" y="409371"/>
                  </a:lnTo>
                  <a:lnTo>
                    <a:pt x="441439" y="409371"/>
                  </a:lnTo>
                  <a:lnTo>
                    <a:pt x="465035" y="276707"/>
                  </a:lnTo>
                  <a:lnTo>
                    <a:pt x="542442" y="276707"/>
                  </a:lnTo>
                  <a:lnTo>
                    <a:pt x="558901" y="274459"/>
                  </a:lnTo>
                  <a:lnTo>
                    <a:pt x="571461" y="267703"/>
                  </a:lnTo>
                  <a:lnTo>
                    <a:pt x="580136" y="256451"/>
                  </a:lnTo>
                  <a:lnTo>
                    <a:pt x="584911" y="240703"/>
                  </a:lnTo>
                  <a:lnTo>
                    <a:pt x="586917" y="222745"/>
                  </a:lnTo>
                  <a:close/>
                </a:path>
                <a:path w="1772285" h="673100">
                  <a:moveTo>
                    <a:pt x="815619" y="129590"/>
                  </a:moveTo>
                  <a:lnTo>
                    <a:pt x="787755" y="95796"/>
                  </a:lnTo>
                  <a:lnTo>
                    <a:pt x="773963" y="89293"/>
                  </a:lnTo>
                  <a:lnTo>
                    <a:pt x="753960" y="80619"/>
                  </a:lnTo>
                  <a:lnTo>
                    <a:pt x="747750" y="77762"/>
                  </a:lnTo>
                  <a:lnTo>
                    <a:pt x="742594" y="74523"/>
                  </a:lnTo>
                  <a:lnTo>
                    <a:pt x="734377" y="67322"/>
                  </a:lnTo>
                  <a:lnTo>
                    <a:pt x="732320" y="62738"/>
                  </a:lnTo>
                  <a:lnTo>
                    <a:pt x="732370" y="51092"/>
                  </a:lnTo>
                  <a:lnTo>
                    <a:pt x="734745" y="46304"/>
                  </a:lnTo>
                  <a:lnTo>
                    <a:pt x="744486" y="38925"/>
                  </a:lnTo>
                  <a:lnTo>
                    <a:pt x="751116" y="37084"/>
                  </a:lnTo>
                  <a:lnTo>
                    <a:pt x="766546" y="37084"/>
                  </a:lnTo>
                  <a:lnTo>
                    <a:pt x="772541" y="38176"/>
                  </a:lnTo>
                  <a:lnTo>
                    <a:pt x="782434" y="42532"/>
                  </a:lnTo>
                  <a:lnTo>
                    <a:pt x="786752" y="44704"/>
                  </a:lnTo>
                  <a:lnTo>
                    <a:pt x="790448" y="46888"/>
                  </a:lnTo>
                  <a:lnTo>
                    <a:pt x="793140" y="48221"/>
                  </a:lnTo>
                  <a:lnTo>
                    <a:pt x="795731" y="48907"/>
                  </a:lnTo>
                  <a:lnTo>
                    <a:pt x="800760" y="48907"/>
                  </a:lnTo>
                  <a:lnTo>
                    <a:pt x="802944" y="47066"/>
                  </a:lnTo>
                  <a:lnTo>
                    <a:pt x="804786" y="43370"/>
                  </a:lnTo>
                  <a:lnTo>
                    <a:pt x="808215" y="37084"/>
                  </a:lnTo>
                  <a:lnTo>
                    <a:pt x="809320" y="35064"/>
                  </a:lnTo>
                  <a:lnTo>
                    <a:pt x="812507" y="29362"/>
                  </a:lnTo>
                  <a:lnTo>
                    <a:pt x="811415" y="24587"/>
                  </a:lnTo>
                  <a:lnTo>
                    <a:pt x="770191" y="7594"/>
                  </a:lnTo>
                  <a:lnTo>
                    <a:pt x="765213" y="7137"/>
                  </a:lnTo>
                  <a:lnTo>
                    <a:pt x="751446" y="7137"/>
                  </a:lnTo>
                  <a:lnTo>
                    <a:pt x="711847" y="25742"/>
                  </a:lnTo>
                  <a:lnTo>
                    <a:pt x="699858" y="51092"/>
                  </a:lnTo>
                  <a:lnTo>
                    <a:pt x="699858" y="68186"/>
                  </a:lnTo>
                  <a:lnTo>
                    <a:pt x="727697" y="101663"/>
                  </a:lnTo>
                  <a:lnTo>
                    <a:pt x="741502" y="108292"/>
                  </a:lnTo>
                  <a:lnTo>
                    <a:pt x="761517" y="117348"/>
                  </a:lnTo>
                  <a:lnTo>
                    <a:pt x="767715" y="120370"/>
                  </a:lnTo>
                  <a:lnTo>
                    <a:pt x="772883" y="123723"/>
                  </a:lnTo>
                  <a:lnTo>
                    <a:pt x="781100" y="131102"/>
                  </a:lnTo>
                  <a:lnTo>
                    <a:pt x="783158" y="135801"/>
                  </a:lnTo>
                  <a:lnTo>
                    <a:pt x="783158" y="147561"/>
                  </a:lnTo>
                  <a:lnTo>
                    <a:pt x="780796" y="152450"/>
                  </a:lnTo>
                  <a:lnTo>
                    <a:pt x="771410" y="160007"/>
                  </a:lnTo>
                  <a:lnTo>
                    <a:pt x="764857" y="161899"/>
                  </a:lnTo>
                  <a:lnTo>
                    <a:pt x="752119" y="161899"/>
                  </a:lnTo>
                  <a:lnTo>
                    <a:pt x="720229" y="148805"/>
                  </a:lnTo>
                  <a:lnTo>
                    <a:pt x="717054" y="146964"/>
                  </a:lnTo>
                  <a:lnTo>
                    <a:pt x="714324" y="146164"/>
                  </a:lnTo>
                  <a:lnTo>
                    <a:pt x="709803" y="146672"/>
                  </a:lnTo>
                  <a:lnTo>
                    <a:pt x="707656" y="148221"/>
                  </a:lnTo>
                  <a:lnTo>
                    <a:pt x="705650" y="151079"/>
                  </a:lnTo>
                  <a:lnTo>
                    <a:pt x="700112" y="159118"/>
                  </a:lnTo>
                  <a:lnTo>
                    <a:pt x="697598" y="162483"/>
                  </a:lnTo>
                  <a:lnTo>
                    <a:pt x="727456" y="187134"/>
                  </a:lnTo>
                  <a:lnTo>
                    <a:pt x="750112" y="191846"/>
                  </a:lnTo>
                  <a:lnTo>
                    <a:pt x="765873" y="191846"/>
                  </a:lnTo>
                  <a:lnTo>
                    <a:pt x="805053" y="171589"/>
                  </a:lnTo>
                  <a:lnTo>
                    <a:pt x="810590" y="161899"/>
                  </a:lnTo>
                  <a:lnTo>
                    <a:pt x="814273" y="153047"/>
                  </a:lnTo>
                  <a:lnTo>
                    <a:pt x="815517" y="146672"/>
                  </a:lnTo>
                  <a:lnTo>
                    <a:pt x="815619" y="129590"/>
                  </a:lnTo>
                  <a:close/>
                </a:path>
                <a:path w="1772285" h="673100">
                  <a:moveTo>
                    <a:pt x="833399" y="537387"/>
                  </a:moveTo>
                  <a:lnTo>
                    <a:pt x="812596" y="499338"/>
                  </a:lnTo>
                  <a:lnTo>
                    <a:pt x="800519" y="492988"/>
                  </a:lnTo>
                  <a:lnTo>
                    <a:pt x="800519" y="537387"/>
                  </a:lnTo>
                  <a:lnTo>
                    <a:pt x="800519" y="556018"/>
                  </a:lnTo>
                  <a:lnTo>
                    <a:pt x="797915" y="563486"/>
                  </a:lnTo>
                  <a:lnTo>
                    <a:pt x="787514" y="574548"/>
                  </a:lnTo>
                  <a:lnTo>
                    <a:pt x="780135" y="577316"/>
                  </a:lnTo>
                  <a:lnTo>
                    <a:pt x="740130" y="577316"/>
                  </a:lnTo>
                  <a:lnTo>
                    <a:pt x="740130" y="516420"/>
                  </a:lnTo>
                  <a:lnTo>
                    <a:pt x="780465" y="516420"/>
                  </a:lnTo>
                  <a:lnTo>
                    <a:pt x="787730" y="519150"/>
                  </a:lnTo>
                  <a:lnTo>
                    <a:pt x="797953" y="530047"/>
                  </a:lnTo>
                  <a:lnTo>
                    <a:pt x="800519" y="537387"/>
                  </a:lnTo>
                  <a:lnTo>
                    <a:pt x="800519" y="492988"/>
                  </a:lnTo>
                  <a:lnTo>
                    <a:pt x="792670" y="489864"/>
                  </a:lnTo>
                  <a:lnTo>
                    <a:pt x="784999" y="488492"/>
                  </a:lnTo>
                  <a:lnTo>
                    <a:pt x="711352" y="488492"/>
                  </a:lnTo>
                  <a:lnTo>
                    <a:pt x="707910" y="492010"/>
                  </a:lnTo>
                  <a:lnTo>
                    <a:pt x="707910" y="663638"/>
                  </a:lnTo>
                  <a:lnTo>
                    <a:pt x="711352" y="667156"/>
                  </a:lnTo>
                  <a:lnTo>
                    <a:pt x="736688" y="667156"/>
                  </a:lnTo>
                  <a:lnTo>
                    <a:pt x="740130" y="663638"/>
                  </a:lnTo>
                  <a:lnTo>
                    <a:pt x="740130" y="605497"/>
                  </a:lnTo>
                  <a:lnTo>
                    <a:pt x="784999" y="605497"/>
                  </a:lnTo>
                  <a:lnTo>
                    <a:pt x="822655" y="583946"/>
                  </a:lnTo>
                  <a:lnTo>
                    <a:pt x="833374" y="556018"/>
                  </a:lnTo>
                  <a:lnTo>
                    <a:pt x="833399" y="537387"/>
                  </a:lnTo>
                  <a:close/>
                </a:path>
                <a:path w="1772285" h="673100">
                  <a:moveTo>
                    <a:pt x="845896" y="257695"/>
                  </a:moveTo>
                  <a:lnTo>
                    <a:pt x="845769" y="254762"/>
                  </a:lnTo>
                  <a:lnTo>
                    <a:pt x="842581" y="250405"/>
                  </a:lnTo>
                  <a:lnTo>
                    <a:pt x="839851" y="249313"/>
                  </a:lnTo>
                  <a:lnTo>
                    <a:pt x="816952" y="249313"/>
                  </a:lnTo>
                  <a:lnTo>
                    <a:pt x="813104" y="252247"/>
                  </a:lnTo>
                  <a:lnTo>
                    <a:pt x="811593" y="258114"/>
                  </a:lnTo>
                  <a:lnTo>
                    <a:pt x="774598" y="365836"/>
                  </a:lnTo>
                  <a:lnTo>
                    <a:pt x="772083" y="374269"/>
                  </a:lnTo>
                  <a:lnTo>
                    <a:pt x="769810" y="382689"/>
                  </a:lnTo>
                  <a:lnTo>
                    <a:pt x="767803" y="392010"/>
                  </a:lnTo>
                  <a:lnTo>
                    <a:pt x="767295" y="392010"/>
                  </a:lnTo>
                  <a:lnTo>
                    <a:pt x="765035" y="382689"/>
                  </a:lnTo>
                  <a:lnTo>
                    <a:pt x="762901" y="374269"/>
                  </a:lnTo>
                  <a:lnTo>
                    <a:pt x="760501" y="365836"/>
                  </a:lnTo>
                  <a:lnTo>
                    <a:pt x="724014" y="258114"/>
                  </a:lnTo>
                  <a:lnTo>
                    <a:pt x="722337" y="252247"/>
                  </a:lnTo>
                  <a:lnTo>
                    <a:pt x="718388" y="249313"/>
                  </a:lnTo>
                  <a:lnTo>
                    <a:pt x="694994" y="249313"/>
                  </a:lnTo>
                  <a:lnTo>
                    <a:pt x="692264" y="250405"/>
                  </a:lnTo>
                  <a:lnTo>
                    <a:pt x="689076" y="254762"/>
                  </a:lnTo>
                  <a:lnTo>
                    <a:pt x="689013" y="257873"/>
                  </a:lnTo>
                  <a:lnTo>
                    <a:pt x="747674" y="419684"/>
                  </a:lnTo>
                  <a:lnTo>
                    <a:pt x="749515" y="425221"/>
                  </a:lnTo>
                  <a:lnTo>
                    <a:pt x="753452" y="427977"/>
                  </a:lnTo>
                  <a:lnTo>
                    <a:pt x="781646" y="427977"/>
                  </a:lnTo>
                  <a:lnTo>
                    <a:pt x="785583" y="425221"/>
                  </a:lnTo>
                  <a:lnTo>
                    <a:pt x="787603" y="419176"/>
                  </a:lnTo>
                  <a:lnTo>
                    <a:pt x="797420" y="392010"/>
                  </a:lnTo>
                  <a:lnTo>
                    <a:pt x="845896" y="257695"/>
                  </a:lnTo>
                  <a:close/>
                </a:path>
                <a:path w="1772285" h="673100">
                  <a:moveTo>
                    <a:pt x="986497" y="661708"/>
                  </a:moveTo>
                  <a:lnTo>
                    <a:pt x="986472" y="658355"/>
                  </a:lnTo>
                  <a:lnTo>
                    <a:pt x="985291" y="655078"/>
                  </a:lnTo>
                  <a:lnTo>
                    <a:pt x="973366" y="621360"/>
                  </a:lnTo>
                  <a:lnTo>
                    <a:pt x="964031" y="594944"/>
                  </a:lnTo>
                  <a:lnTo>
                    <a:pt x="937336" y="519442"/>
                  </a:lnTo>
                  <a:lnTo>
                    <a:pt x="932688" y="506298"/>
                  </a:lnTo>
                  <a:lnTo>
                    <a:pt x="932688" y="594944"/>
                  </a:lnTo>
                  <a:lnTo>
                    <a:pt x="886129" y="594944"/>
                  </a:lnTo>
                  <a:lnTo>
                    <a:pt x="902246" y="547116"/>
                  </a:lnTo>
                  <a:lnTo>
                    <a:pt x="903071" y="544601"/>
                  </a:lnTo>
                  <a:lnTo>
                    <a:pt x="903833" y="541756"/>
                  </a:lnTo>
                  <a:lnTo>
                    <a:pt x="905179" y="535381"/>
                  </a:lnTo>
                  <a:lnTo>
                    <a:pt x="905941" y="532358"/>
                  </a:lnTo>
                  <a:lnTo>
                    <a:pt x="906767" y="529513"/>
                  </a:lnTo>
                  <a:lnTo>
                    <a:pt x="907427" y="526313"/>
                  </a:lnTo>
                  <a:lnTo>
                    <a:pt x="908278" y="522960"/>
                  </a:lnTo>
                  <a:lnTo>
                    <a:pt x="909281" y="519442"/>
                  </a:lnTo>
                  <a:lnTo>
                    <a:pt x="909789" y="519442"/>
                  </a:lnTo>
                  <a:lnTo>
                    <a:pt x="910450" y="522960"/>
                  </a:lnTo>
                  <a:lnTo>
                    <a:pt x="911212" y="526313"/>
                  </a:lnTo>
                  <a:lnTo>
                    <a:pt x="912190" y="530047"/>
                  </a:lnTo>
                  <a:lnTo>
                    <a:pt x="914323" y="538556"/>
                  </a:lnTo>
                  <a:lnTo>
                    <a:pt x="915162" y="541756"/>
                  </a:lnTo>
                  <a:lnTo>
                    <a:pt x="915987" y="544601"/>
                  </a:lnTo>
                  <a:lnTo>
                    <a:pt x="932688" y="594944"/>
                  </a:lnTo>
                  <a:lnTo>
                    <a:pt x="932688" y="506298"/>
                  </a:lnTo>
                  <a:lnTo>
                    <a:pt x="929424" y="497052"/>
                  </a:lnTo>
                  <a:lnTo>
                    <a:pt x="927735" y="491337"/>
                  </a:lnTo>
                  <a:lnTo>
                    <a:pt x="923798" y="488492"/>
                  </a:lnTo>
                  <a:lnTo>
                    <a:pt x="895604" y="488492"/>
                  </a:lnTo>
                  <a:lnTo>
                    <a:pt x="891667" y="491337"/>
                  </a:lnTo>
                  <a:lnTo>
                    <a:pt x="833793" y="655078"/>
                  </a:lnTo>
                  <a:lnTo>
                    <a:pt x="832612" y="658355"/>
                  </a:lnTo>
                  <a:lnTo>
                    <a:pt x="832573" y="661708"/>
                  </a:lnTo>
                  <a:lnTo>
                    <a:pt x="835761" y="666064"/>
                  </a:lnTo>
                  <a:lnTo>
                    <a:pt x="838479" y="667156"/>
                  </a:lnTo>
                  <a:lnTo>
                    <a:pt x="860132" y="667156"/>
                  </a:lnTo>
                  <a:lnTo>
                    <a:pt x="864069" y="664222"/>
                  </a:lnTo>
                  <a:lnTo>
                    <a:pt x="865746" y="658355"/>
                  </a:lnTo>
                  <a:lnTo>
                    <a:pt x="878078" y="621360"/>
                  </a:lnTo>
                  <a:lnTo>
                    <a:pt x="940739" y="621360"/>
                  </a:lnTo>
                  <a:lnTo>
                    <a:pt x="953376" y="658774"/>
                  </a:lnTo>
                  <a:lnTo>
                    <a:pt x="955001" y="664311"/>
                  </a:lnTo>
                  <a:lnTo>
                    <a:pt x="958938" y="667156"/>
                  </a:lnTo>
                  <a:lnTo>
                    <a:pt x="980579" y="667156"/>
                  </a:lnTo>
                  <a:lnTo>
                    <a:pt x="983310" y="666064"/>
                  </a:lnTo>
                  <a:lnTo>
                    <a:pt x="986497" y="661708"/>
                  </a:lnTo>
                  <a:close/>
                </a:path>
                <a:path w="1772285" h="673100">
                  <a:moveTo>
                    <a:pt x="996696" y="419684"/>
                  </a:moveTo>
                  <a:lnTo>
                    <a:pt x="996632" y="419442"/>
                  </a:lnTo>
                  <a:lnTo>
                    <a:pt x="995362" y="415912"/>
                  </a:lnTo>
                  <a:lnTo>
                    <a:pt x="983437" y="382181"/>
                  </a:lnTo>
                  <a:lnTo>
                    <a:pt x="974090" y="355765"/>
                  </a:lnTo>
                  <a:lnTo>
                    <a:pt x="947407" y="280263"/>
                  </a:lnTo>
                  <a:lnTo>
                    <a:pt x="942759" y="267119"/>
                  </a:lnTo>
                  <a:lnTo>
                    <a:pt x="942759" y="355765"/>
                  </a:lnTo>
                  <a:lnTo>
                    <a:pt x="896200" y="355765"/>
                  </a:lnTo>
                  <a:lnTo>
                    <a:pt x="912317" y="307949"/>
                  </a:lnTo>
                  <a:lnTo>
                    <a:pt x="913142" y="305435"/>
                  </a:lnTo>
                  <a:lnTo>
                    <a:pt x="913904" y="302577"/>
                  </a:lnTo>
                  <a:lnTo>
                    <a:pt x="915250" y="296202"/>
                  </a:lnTo>
                  <a:lnTo>
                    <a:pt x="916000" y="293179"/>
                  </a:lnTo>
                  <a:lnTo>
                    <a:pt x="916838" y="290334"/>
                  </a:lnTo>
                  <a:lnTo>
                    <a:pt x="917498" y="287147"/>
                  </a:lnTo>
                  <a:lnTo>
                    <a:pt x="918349" y="283794"/>
                  </a:lnTo>
                  <a:lnTo>
                    <a:pt x="919353" y="280263"/>
                  </a:lnTo>
                  <a:lnTo>
                    <a:pt x="919861" y="280263"/>
                  </a:lnTo>
                  <a:lnTo>
                    <a:pt x="920521" y="283794"/>
                  </a:lnTo>
                  <a:lnTo>
                    <a:pt x="921283" y="287147"/>
                  </a:lnTo>
                  <a:lnTo>
                    <a:pt x="922121" y="290334"/>
                  </a:lnTo>
                  <a:lnTo>
                    <a:pt x="924394" y="299402"/>
                  </a:lnTo>
                  <a:lnTo>
                    <a:pt x="925233" y="302577"/>
                  </a:lnTo>
                  <a:lnTo>
                    <a:pt x="926058" y="305435"/>
                  </a:lnTo>
                  <a:lnTo>
                    <a:pt x="942759" y="355765"/>
                  </a:lnTo>
                  <a:lnTo>
                    <a:pt x="942759" y="267119"/>
                  </a:lnTo>
                  <a:lnTo>
                    <a:pt x="939431" y="257695"/>
                  </a:lnTo>
                  <a:lnTo>
                    <a:pt x="937806" y="252158"/>
                  </a:lnTo>
                  <a:lnTo>
                    <a:pt x="933869" y="249313"/>
                  </a:lnTo>
                  <a:lnTo>
                    <a:pt x="905687" y="249313"/>
                  </a:lnTo>
                  <a:lnTo>
                    <a:pt x="901738" y="252158"/>
                  </a:lnTo>
                  <a:lnTo>
                    <a:pt x="843864" y="415912"/>
                  </a:lnTo>
                  <a:lnTo>
                    <a:pt x="842683" y="419176"/>
                  </a:lnTo>
                  <a:lnTo>
                    <a:pt x="842645" y="422529"/>
                  </a:lnTo>
                  <a:lnTo>
                    <a:pt x="845832" y="426897"/>
                  </a:lnTo>
                  <a:lnTo>
                    <a:pt x="848550" y="427977"/>
                  </a:lnTo>
                  <a:lnTo>
                    <a:pt x="870204" y="427977"/>
                  </a:lnTo>
                  <a:lnTo>
                    <a:pt x="874141" y="425043"/>
                  </a:lnTo>
                  <a:lnTo>
                    <a:pt x="875817" y="419176"/>
                  </a:lnTo>
                  <a:lnTo>
                    <a:pt x="888149" y="382181"/>
                  </a:lnTo>
                  <a:lnTo>
                    <a:pt x="950810" y="382181"/>
                  </a:lnTo>
                  <a:lnTo>
                    <a:pt x="963460" y="419684"/>
                  </a:lnTo>
                  <a:lnTo>
                    <a:pt x="965073" y="425132"/>
                  </a:lnTo>
                  <a:lnTo>
                    <a:pt x="969010" y="427977"/>
                  </a:lnTo>
                  <a:lnTo>
                    <a:pt x="990650" y="427977"/>
                  </a:lnTo>
                  <a:lnTo>
                    <a:pt x="993381" y="426897"/>
                  </a:lnTo>
                  <a:lnTo>
                    <a:pt x="996569" y="422529"/>
                  </a:lnTo>
                  <a:lnTo>
                    <a:pt x="996696" y="419684"/>
                  </a:lnTo>
                  <a:close/>
                </a:path>
                <a:path w="1772285" h="673100">
                  <a:moveTo>
                    <a:pt x="1020267" y="98221"/>
                  </a:moveTo>
                  <a:lnTo>
                    <a:pt x="1009713" y="54457"/>
                  </a:lnTo>
                  <a:lnTo>
                    <a:pt x="997292" y="36817"/>
                  </a:lnTo>
                  <a:lnTo>
                    <a:pt x="994346" y="33553"/>
                  </a:lnTo>
                  <a:lnTo>
                    <a:pt x="987894" y="27711"/>
                  </a:lnTo>
                  <a:lnTo>
                    <a:pt x="986790" y="26898"/>
                  </a:lnTo>
                  <a:lnTo>
                    <a:pt x="986790" y="98221"/>
                  </a:lnTo>
                  <a:lnTo>
                    <a:pt x="986510" y="104902"/>
                  </a:lnTo>
                  <a:lnTo>
                    <a:pt x="964971" y="149479"/>
                  </a:lnTo>
                  <a:lnTo>
                    <a:pt x="936459" y="162140"/>
                  </a:lnTo>
                  <a:lnTo>
                    <a:pt x="919353" y="162140"/>
                  </a:lnTo>
                  <a:lnTo>
                    <a:pt x="880414" y="138061"/>
                  </a:lnTo>
                  <a:lnTo>
                    <a:pt x="869010" y="98221"/>
                  </a:lnTo>
                  <a:lnTo>
                    <a:pt x="869137" y="88823"/>
                  </a:lnTo>
                  <a:lnTo>
                    <a:pt x="890828" y="48907"/>
                  </a:lnTo>
                  <a:lnTo>
                    <a:pt x="919353" y="36817"/>
                  </a:lnTo>
                  <a:lnTo>
                    <a:pt x="936459" y="36817"/>
                  </a:lnTo>
                  <a:lnTo>
                    <a:pt x="975372" y="59982"/>
                  </a:lnTo>
                  <a:lnTo>
                    <a:pt x="986790" y="98221"/>
                  </a:lnTo>
                  <a:lnTo>
                    <a:pt x="986790" y="26898"/>
                  </a:lnTo>
                  <a:lnTo>
                    <a:pt x="947407" y="8890"/>
                  </a:lnTo>
                  <a:lnTo>
                    <a:pt x="927912" y="7137"/>
                  </a:lnTo>
                  <a:lnTo>
                    <a:pt x="917930" y="7569"/>
                  </a:lnTo>
                  <a:lnTo>
                    <a:pt x="874941" y="22542"/>
                  </a:lnTo>
                  <a:lnTo>
                    <a:pt x="846086" y="54457"/>
                  </a:lnTo>
                  <a:lnTo>
                    <a:pt x="835545" y="98221"/>
                  </a:lnTo>
                  <a:lnTo>
                    <a:pt x="835977" y="107886"/>
                  </a:lnTo>
                  <a:lnTo>
                    <a:pt x="850519" y="150977"/>
                  </a:lnTo>
                  <a:lnTo>
                    <a:pt x="882510" y="180733"/>
                  </a:lnTo>
                  <a:lnTo>
                    <a:pt x="927912" y="191846"/>
                  </a:lnTo>
                  <a:lnTo>
                    <a:pt x="937869" y="191401"/>
                  </a:lnTo>
                  <a:lnTo>
                    <a:pt x="980871" y="176110"/>
                  </a:lnTo>
                  <a:lnTo>
                    <a:pt x="996657" y="162140"/>
                  </a:lnTo>
                  <a:lnTo>
                    <a:pt x="1000163" y="158165"/>
                  </a:lnTo>
                  <a:lnTo>
                    <a:pt x="1018565" y="117233"/>
                  </a:lnTo>
                  <a:lnTo>
                    <a:pt x="1019835" y="107886"/>
                  </a:lnTo>
                  <a:lnTo>
                    <a:pt x="1020267" y="98221"/>
                  </a:lnTo>
                  <a:close/>
                </a:path>
                <a:path w="1772285" h="673100">
                  <a:moveTo>
                    <a:pt x="1129550" y="403504"/>
                  </a:moveTo>
                  <a:lnTo>
                    <a:pt x="1126020" y="400050"/>
                  </a:lnTo>
                  <a:lnTo>
                    <a:pt x="1052283" y="400050"/>
                  </a:lnTo>
                  <a:lnTo>
                    <a:pt x="1052283" y="252844"/>
                  </a:lnTo>
                  <a:lnTo>
                    <a:pt x="1048842" y="249313"/>
                  </a:lnTo>
                  <a:lnTo>
                    <a:pt x="1023518" y="249313"/>
                  </a:lnTo>
                  <a:lnTo>
                    <a:pt x="1020076" y="252844"/>
                  </a:lnTo>
                  <a:lnTo>
                    <a:pt x="1020076" y="424472"/>
                  </a:lnTo>
                  <a:lnTo>
                    <a:pt x="1023518" y="427977"/>
                  </a:lnTo>
                  <a:lnTo>
                    <a:pt x="1126020" y="427977"/>
                  </a:lnTo>
                  <a:lnTo>
                    <a:pt x="1129550" y="424472"/>
                  </a:lnTo>
                  <a:lnTo>
                    <a:pt x="1129550" y="403504"/>
                  </a:lnTo>
                  <a:close/>
                </a:path>
                <a:path w="1772285" h="673100">
                  <a:moveTo>
                    <a:pt x="1140650" y="661289"/>
                  </a:moveTo>
                  <a:lnTo>
                    <a:pt x="1140269" y="658266"/>
                  </a:lnTo>
                  <a:lnTo>
                    <a:pt x="1138097" y="654570"/>
                  </a:lnTo>
                  <a:lnTo>
                    <a:pt x="1108532" y="600481"/>
                  </a:lnTo>
                  <a:lnTo>
                    <a:pt x="1107808" y="599033"/>
                  </a:lnTo>
                  <a:lnTo>
                    <a:pt x="1107008" y="597662"/>
                  </a:lnTo>
                  <a:lnTo>
                    <a:pt x="1104874" y="594525"/>
                  </a:lnTo>
                  <a:lnTo>
                    <a:pt x="1104379" y="593674"/>
                  </a:lnTo>
                  <a:lnTo>
                    <a:pt x="1102868" y="591413"/>
                  </a:lnTo>
                  <a:lnTo>
                    <a:pt x="1102868" y="590905"/>
                  </a:lnTo>
                  <a:lnTo>
                    <a:pt x="1107567" y="589051"/>
                  </a:lnTo>
                  <a:lnTo>
                    <a:pt x="1111758" y="586473"/>
                  </a:lnTo>
                  <a:lnTo>
                    <a:pt x="1119149" y="579755"/>
                  </a:lnTo>
                  <a:lnTo>
                    <a:pt x="1122235" y="575932"/>
                  </a:lnTo>
                  <a:lnTo>
                    <a:pt x="1124381" y="572287"/>
                  </a:lnTo>
                  <a:lnTo>
                    <a:pt x="1127277" y="567372"/>
                  </a:lnTo>
                  <a:lnTo>
                    <a:pt x="1129195" y="562724"/>
                  </a:lnTo>
                  <a:lnTo>
                    <a:pt x="1131887" y="552653"/>
                  </a:lnTo>
                  <a:lnTo>
                    <a:pt x="1132560" y="547458"/>
                  </a:lnTo>
                  <a:lnTo>
                    <a:pt x="1132560" y="542086"/>
                  </a:lnTo>
                  <a:lnTo>
                    <a:pt x="1132039" y="533387"/>
                  </a:lnTo>
                  <a:lnTo>
                    <a:pt x="1130515" y="525386"/>
                  </a:lnTo>
                  <a:lnTo>
                    <a:pt x="1127963" y="518096"/>
                  </a:lnTo>
                  <a:lnTo>
                    <a:pt x="1127048" y="516420"/>
                  </a:lnTo>
                  <a:lnTo>
                    <a:pt x="1124369" y="511505"/>
                  </a:lnTo>
                  <a:lnTo>
                    <a:pt x="1099604" y="491959"/>
                  </a:lnTo>
                  <a:lnTo>
                    <a:pt x="1099604" y="538137"/>
                  </a:lnTo>
                  <a:lnTo>
                    <a:pt x="1099604" y="552742"/>
                  </a:lnTo>
                  <a:lnTo>
                    <a:pt x="1097076" y="559701"/>
                  </a:lnTo>
                  <a:lnTo>
                    <a:pt x="1087018" y="569772"/>
                  </a:lnTo>
                  <a:lnTo>
                    <a:pt x="1080135" y="572287"/>
                  </a:lnTo>
                  <a:lnTo>
                    <a:pt x="1042212" y="572287"/>
                  </a:lnTo>
                  <a:lnTo>
                    <a:pt x="1042212" y="516420"/>
                  </a:lnTo>
                  <a:lnTo>
                    <a:pt x="1070991" y="516420"/>
                  </a:lnTo>
                  <a:lnTo>
                    <a:pt x="1074889" y="516661"/>
                  </a:lnTo>
                  <a:lnTo>
                    <a:pt x="1080770" y="517677"/>
                  </a:lnTo>
                  <a:lnTo>
                    <a:pt x="1083322" y="518439"/>
                  </a:lnTo>
                  <a:lnTo>
                    <a:pt x="1085507" y="519442"/>
                  </a:lnTo>
                  <a:lnTo>
                    <a:pt x="1090371" y="521462"/>
                  </a:lnTo>
                  <a:lnTo>
                    <a:pt x="1093939" y="524598"/>
                  </a:lnTo>
                  <a:lnTo>
                    <a:pt x="1098461" y="533158"/>
                  </a:lnTo>
                  <a:lnTo>
                    <a:pt x="1099604" y="538137"/>
                  </a:lnTo>
                  <a:lnTo>
                    <a:pt x="1099604" y="491959"/>
                  </a:lnTo>
                  <a:lnTo>
                    <a:pt x="1098753" y="491578"/>
                  </a:lnTo>
                  <a:lnTo>
                    <a:pt x="1094359" y="490372"/>
                  </a:lnTo>
                  <a:lnTo>
                    <a:pt x="1084465" y="488861"/>
                  </a:lnTo>
                  <a:lnTo>
                    <a:pt x="1077531" y="488492"/>
                  </a:lnTo>
                  <a:lnTo>
                    <a:pt x="1013447" y="488492"/>
                  </a:lnTo>
                  <a:lnTo>
                    <a:pt x="1010005" y="492010"/>
                  </a:lnTo>
                  <a:lnTo>
                    <a:pt x="1010005" y="663638"/>
                  </a:lnTo>
                  <a:lnTo>
                    <a:pt x="1013447" y="667156"/>
                  </a:lnTo>
                  <a:lnTo>
                    <a:pt x="1038771" y="667156"/>
                  </a:lnTo>
                  <a:lnTo>
                    <a:pt x="1042212" y="663638"/>
                  </a:lnTo>
                  <a:lnTo>
                    <a:pt x="1042212" y="600481"/>
                  </a:lnTo>
                  <a:lnTo>
                    <a:pt x="1073416" y="600481"/>
                  </a:lnTo>
                  <a:lnTo>
                    <a:pt x="1104874" y="659866"/>
                  </a:lnTo>
                  <a:lnTo>
                    <a:pt x="1107567" y="664730"/>
                  </a:lnTo>
                  <a:lnTo>
                    <a:pt x="1111681" y="667156"/>
                  </a:lnTo>
                  <a:lnTo>
                    <a:pt x="1134999" y="667156"/>
                  </a:lnTo>
                  <a:lnTo>
                    <a:pt x="1137805" y="665975"/>
                  </a:lnTo>
                  <a:lnTo>
                    <a:pt x="1140650" y="661289"/>
                  </a:lnTo>
                  <a:close/>
                </a:path>
                <a:path w="1772285" h="673100">
                  <a:moveTo>
                    <a:pt x="1201534" y="160477"/>
                  </a:moveTo>
                  <a:lnTo>
                    <a:pt x="1196187" y="153339"/>
                  </a:lnTo>
                  <a:lnTo>
                    <a:pt x="1192466" y="148310"/>
                  </a:lnTo>
                  <a:lnTo>
                    <a:pt x="1188618" y="142773"/>
                  </a:lnTo>
                  <a:lnTo>
                    <a:pt x="1183741" y="142176"/>
                  </a:lnTo>
                  <a:lnTo>
                    <a:pt x="1143863" y="161607"/>
                  </a:lnTo>
                  <a:lnTo>
                    <a:pt x="1139126" y="162140"/>
                  </a:lnTo>
                  <a:lnTo>
                    <a:pt x="1134084" y="162140"/>
                  </a:lnTo>
                  <a:lnTo>
                    <a:pt x="1094790" y="148640"/>
                  </a:lnTo>
                  <a:lnTo>
                    <a:pt x="1075296" y="114668"/>
                  </a:lnTo>
                  <a:lnTo>
                    <a:pt x="1073937" y="106603"/>
                  </a:lnTo>
                  <a:lnTo>
                    <a:pt x="1073937" y="90004"/>
                  </a:lnTo>
                  <a:lnTo>
                    <a:pt x="1094320" y="49441"/>
                  </a:lnTo>
                  <a:lnTo>
                    <a:pt x="1133830" y="36817"/>
                  </a:lnTo>
                  <a:lnTo>
                    <a:pt x="1143063" y="36817"/>
                  </a:lnTo>
                  <a:lnTo>
                    <a:pt x="1151115" y="38290"/>
                  </a:lnTo>
                  <a:lnTo>
                    <a:pt x="1164869" y="44157"/>
                  </a:lnTo>
                  <a:lnTo>
                    <a:pt x="1170228" y="46888"/>
                  </a:lnTo>
                  <a:lnTo>
                    <a:pt x="1174165" y="49441"/>
                  </a:lnTo>
                  <a:lnTo>
                    <a:pt x="1180299" y="53263"/>
                  </a:lnTo>
                  <a:lnTo>
                    <a:pt x="1185087" y="52425"/>
                  </a:lnTo>
                  <a:lnTo>
                    <a:pt x="1188440" y="46888"/>
                  </a:lnTo>
                  <a:lnTo>
                    <a:pt x="1194714" y="36817"/>
                  </a:lnTo>
                  <a:lnTo>
                    <a:pt x="1164209" y="11785"/>
                  </a:lnTo>
                  <a:lnTo>
                    <a:pt x="1139786" y="7137"/>
                  </a:lnTo>
                  <a:lnTo>
                    <a:pt x="1132573" y="7137"/>
                  </a:lnTo>
                  <a:lnTo>
                    <a:pt x="1087196" y="18034"/>
                  </a:lnTo>
                  <a:lnTo>
                    <a:pt x="1055420" y="46990"/>
                  </a:lnTo>
                  <a:lnTo>
                    <a:pt x="1040904" y="89204"/>
                  </a:lnTo>
                  <a:lnTo>
                    <a:pt x="1040472" y="98729"/>
                  </a:lnTo>
                  <a:lnTo>
                    <a:pt x="1040879" y="108381"/>
                  </a:lnTo>
                  <a:lnTo>
                    <a:pt x="1054938" y="151422"/>
                  </a:lnTo>
                  <a:lnTo>
                    <a:pt x="1086523" y="180746"/>
                  </a:lnTo>
                  <a:lnTo>
                    <a:pt x="1132827" y="191846"/>
                  </a:lnTo>
                  <a:lnTo>
                    <a:pt x="1140714" y="191846"/>
                  </a:lnTo>
                  <a:lnTo>
                    <a:pt x="1177747" y="181648"/>
                  </a:lnTo>
                  <a:lnTo>
                    <a:pt x="1201356" y="162140"/>
                  </a:lnTo>
                  <a:lnTo>
                    <a:pt x="1201534" y="160477"/>
                  </a:lnTo>
                  <a:close/>
                </a:path>
                <a:path w="1772285" h="673100">
                  <a:moveTo>
                    <a:pt x="1260487" y="13665"/>
                  </a:moveTo>
                  <a:lnTo>
                    <a:pt x="1257046" y="10160"/>
                  </a:lnTo>
                  <a:lnTo>
                    <a:pt x="1231709" y="10160"/>
                  </a:lnTo>
                  <a:lnTo>
                    <a:pt x="1228267" y="13665"/>
                  </a:lnTo>
                  <a:lnTo>
                    <a:pt x="1228267" y="185293"/>
                  </a:lnTo>
                  <a:lnTo>
                    <a:pt x="1231709" y="188823"/>
                  </a:lnTo>
                  <a:lnTo>
                    <a:pt x="1257046" y="188823"/>
                  </a:lnTo>
                  <a:lnTo>
                    <a:pt x="1260487" y="185293"/>
                  </a:lnTo>
                  <a:lnTo>
                    <a:pt x="1260487" y="13665"/>
                  </a:lnTo>
                  <a:close/>
                </a:path>
                <a:path w="1772285" h="673100">
                  <a:moveTo>
                    <a:pt x="1286116" y="252844"/>
                  </a:moveTo>
                  <a:lnTo>
                    <a:pt x="1282674" y="249313"/>
                  </a:lnTo>
                  <a:lnTo>
                    <a:pt x="1257350" y="249313"/>
                  </a:lnTo>
                  <a:lnTo>
                    <a:pt x="1253896" y="252844"/>
                  </a:lnTo>
                  <a:lnTo>
                    <a:pt x="1253883" y="363816"/>
                  </a:lnTo>
                  <a:lnTo>
                    <a:pt x="1253223" y="372110"/>
                  </a:lnTo>
                  <a:lnTo>
                    <a:pt x="1222743" y="400710"/>
                  </a:lnTo>
                  <a:lnTo>
                    <a:pt x="1214145" y="401320"/>
                  </a:lnTo>
                  <a:lnTo>
                    <a:pt x="1205547" y="400710"/>
                  </a:lnTo>
                  <a:lnTo>
                    <a:pt x="1175308" y="372110"/>
                  </a:lnTo>
                  <a:lnTo>
                    <a:pt x="1174635" y="252844"/>
                  </a:lnTo>
                  <a:lnTo>
                    <a:pt x="1171117" y="249313"/>
                  </a:lnTo>
                  <a:lnTo>
                    <a:pt x="1145870" y="249313"/>
                  </a:lnTo>
                  <a:lnTo>
                    <a:pt x="1142428" y="252844"/>
                  </a:lnTo>
                  <a:lnTo>
                    <a:pt x="1142428" y="363816"/>
                  </a:lnTo>
                  <a:lnTo>
                    <a:pt x="1142746" y="371195"/>
                  </a:lnTo>
                  <a:lnTo>
                    <a:pt x="1157732" y="407771"/>
                  </a:lnTo>
                  <a:lnTo>
                    <a:pt x="1191641" y="428256"/>
                  </a:lnTo>
                  <a:lnTo>
                    <a:pt x="1214412" y="430999"/>
                  </a:lnTo>
                  <a:lnTo>
                    <a:pt x="1222273" y="430695"/>
                  </a:lnTo>
                  <a:lnTo>
                    <a:pt x="1261414" y="416547"/>
                  </a:lnTo>
                  <a:lnTo>
                    <a:pt x="1275575" y="401320"/>
                  </a:lnTo>
                  <a:lnTo>
                    <a:pt x="1278115" y="397192"/>
                  </a:lnTo>
                  <a:lnTo>
                    <a:pt x="1286116" y="363816"/>
                  </a:lnTo>
                  <a:lnTo>
                    <a:pt x="1286116" y="252844"/>
                  </a:lnTo>
                  <a:close/>
                </a:path>
                <a:path w="1772285" h="673100">
                  <a:moveTo>
                    <a:pt x="1291907" y="492010"/>
                  </a:moveTo>
                  <a:lnTo>
                    <a:pt x="1288465" y="488492"/>
                  </a:lnTo>
                  <a:lnTo>
                    <a:pt x="1146213" y="488492"/>
                  </a:lnTo>
                  <a:lnTo>
                    <a:pt x="1142682" y="492010"/>
                  </a:lnTo>
                  <a:lnTo>
                    <a:pt x="1142682" y="512978"/>
                  </a:lnTo>
                  <a:lnTo>
                    <a:pt x="1146213" y="516420"/>
                  </a:lnTo>
                  <a:lnTo>
                    <a:pt x="1201318" y="516420"/>
                  </a:lnTo>
                  <a:lnTo>
                    <a:pt x="1201318" y="663638"/>
                  </a:lnTo>
                  <a:lnTo>
                    <a:pt x="1204760" y="667156"/>
                  </a:lnTo>
                  <a:lnTo>
                    <a:pt x="1230007" y="667156"/>
                  </a:lnTo>
                  <a:lnTo>
                    <a:pt x="1233525" y="663638"/>
                  </a:lnTo>
                  <a:lnTo>
                    <a:pt x="1233525" y="516420"/>
                  </a:lnTo>
                  <a:lnTo>
                    <a:pt x="1288465" y="516420"/>
                  </a:lnTo>
                  <a:lnTo>
                    <a:pt x="1291907" y="512978"/>
                  </a:lnTo>
                  <a:lnTo>
                    <a:pt x="1291907" y="492010"/>
                  </a:lnTo>
                  <a:close/>
                </a:path>
                <a:path w="1772285" h="673100">
                  <a:moveTo>
                    <a:pt x="1436420" y="403504"/>
                  </a:moveTo>
                  <a:lnTo>
                    <a:pt x="1432902" y="400050"/>
                  </a:lnTo>
                  <a:lnTo>
                    <a:pt x="1357668" y="400050"/>
                  </a:lnTo>
                  <a:lnTo>
                    <a:pt x="1357668" y="351993"/>
                  </a:lnTo>
                  <a:lnTo>
                    <a:pt x="1414538" y="351993"/>
                  </a:lnTo>
                  <a:lnTo>
                    <a:pt x="1418056" y="348475"/>
                  </a:lnTo>
                  <a:lnTo>
                    <a:pt x="1418056" y="327507"/>
                  </a:lnTo>
                  <a:lnTo>
                    <a:pt x="1414538" y="324065"/>
                  </a:lnTo>
                  <a:lnTo>
                    <a:pt x="1357668" y="324065"/>
                  </a:lnTo>
                  <a:lnTo>
                    <a:pt x="1357668" y="277253"/>
                  </a:lnTo>
                  <a:lnTo>
                    <a:pt x="1428877" y="277253"/>
                  </a:lnTo>
                  <a:lnTo>
                    <a:pt x="1432394" y="273812"/>
                  </a:lnTo>
                  <a:lnTo>
                    <a:pt x="1432394" y="252844"/>
                  </a:lnTo>
                  <a:lnTo>
                    <a:pt x="1428877" y="249313"/>
                  </a:lnTo>
                  <a:lnTo>
                    <a:pt x="1328889" y="249313"/>
                  </a:lnTo>
                  <a:lnTo>
                    <a:pt x="1325448" y="252844"/>
                  </a:lnTo>
                  <a:lnTo>
                    <a:pt x="1325448" y="424472"/>
                  </a:lnTo>
                  <a:lnTo>
                    <a:pt x="1328889" y="427977"/>
                  </a:lnTo>
                  <a:lnTo>
                    <a:pt x="1432902" y="427977"/>
                  </a:lnTo>
                  <a:lnTo>
                    <a:pt x="1436420" y="424472"/>
                  </a:lnTo>
                  <a:lnTo>
                    <a:pt x="1436420" y="403504"/>
                  </a:lnTo>
                  <a:close/>
                </a:path>
                <a:path w="1772285" h="673100">
                  <a:moveTo>
                    <a:pt x="1437894" y="183375"/>
                  </a:moveTo>
                  <a:lnTo>
                    <a:pt x="1437855" y="180022"/>
                  </a:lnTo>
                  <a:lnTo>
                    <a:pt x="1436662" y="176745"/>
                  </a:lnTo>
                  <a:lnTo>
                    <a:pt x="1424749" y="143027"/>
                  </a:lnTo>
                  <a:lnTo>
                    <a:pt x="1415402" y="116586"/>
                  </a:lnTo>
                  <a:lnTo>
                    <a:pt x="1388719" y="41109"/>
                  </a:lnTo>
                  <a:lnTo>
                    <a:pt x="1384071" y="27965"/>
                  </a:lnTo>
                  <a:lnTo>
                    <a:pt x="1384071" y="116586"/>
                  </a:lnTo>
                  <a:lnTo>
                    <a:pt x="1337525" y="116586"/>
                  </a:lnTo>
                  <a:lnTo>
                    <a:pt x="1354467" y="66268"/>
                  </a:lnTo>
                  <a:lnTo>
                    <a:pt x="1355229" y="63411"/>
                  </a:lnTo>
                  <a:lnTo>
                    <a:pt x="1356563" y="57048"/>
                  </a:lnTo>
                  <a:lnTo>
                    <a:pt x="1357312" y="54025"/>
                  </a:lnTo>
                  <a:lnTo>
                    <a:pt x="1358163" y="51181"/>
                  </a:lnTo>
                  <a:lnTo>
                    <a:pt x="1358823" y="47980"/>
                  </a:lnTo>
                  <a:lnTo>
                    <a:pt x="1359674" y="44627"/>
                  </a:lnTo>
                  <a:lnTo>
                    <a:pt x="1360678" y="41109"/>
                  </a:lnTo>
                  <a:lnTo>
                    <a:pt x="1361160" y="41109"/>
                  </a:lnTo>
                  <a:lnTo>
                    <a:pt x="1361846" y="44627"/>
                  </a:lnTo>
                  <a:lnTo>
                    <a:pt x="1362608" y="47980"/>
                  </a:lnTo>
                  <a:lnTo>
                    <a:pt x="1363433" y="51181"/>
                  </a:lnTo>
                  <a:lnTo>
                    <a:pt x="1365694" y="60223"/>
                  </a:lnTo>
                  <a:lnTo>
                    <a:pt x="1366545" y="63411"/>
                  </a:lnTo>
                  <a:lnTo>
                    <a:pt x="1367383" y="66268"/>
                  </a:lnTo>
                  <a:lnTo>
                    <a:pt x="1384071" y="116586"/>
                  </a:lnTo>
                  <a:lnTo>
                    <a:pt x="1384071" y="27965"/>
                  </a:lnTo>
                  <a:lnTo>
                    <a:pt x="1380794" y="18694"/>
                  </a:lnTo>
                  <a:lnTo>
                    <a:pt x="1379131" y="13004"/>
                  </a:lnTo>
                  <a:lnTo>
                    <a:pt x="1375168" y="10160"/>
                  </a:lnTo>
                  <a:lnTo>
                    <a:pt x="1347000" y="10160"/>
                  </a:lnTo>
                  <a:lnTo>
                    <a:pt x="1343063" y="13004"/>
                  </a:lnTo>
                  <a:lnTo>
                    <a:pt x="1285176" y="176745"/>
                  </a:lnTo>
                  <a:lnTo>
                    <a:pt x="1283830" y="180441"/>
                  </a:lnTo>
                  <a:lnTo>
                    <a:pt x="1283970" y="183375"/>
                  </a:lnTo>
                  <a:lnTo>
                    <a:pt x="1287145" y="187731"/>
                  </a:lnTo>
                  <a:lnTo>
                    <a:pt x="1289875" y="188823"/>
                  </a:lnTo>
                  <a:lnTo>
                    <a:pt x="1311516" y="188823"/>
                  </a:lnTo>
                  <a:lnTo>
                    <a:pt x="1315453" y="185889"/>
                  </a:lnTo>
                  <a:lnTo>
                    <a:pt x="1317142" y="180022"/>
                  </a:lnTo>
                  <a:lnTo>
                    <a:pt x="1329461" y="143027"/>
                  </a:lnTo>
                  <a:lnTo>
                    <a:pt x="1392135" y="143027"/>
                  </a:lnTo>
                  <a:lnTo>
                    <a:pt x="1404747" y="180441"/>
                  </a:lnTo>
                  <a:lnTo>
                    <a:pt x="1406385" y="185978"/>
                  </a:lnTo>
                  <a:lnTo>
                    <a:pt x="1410322" y="188823"/>
                  </a:lnTo>
                  <a:lnTo>
                    <a:pt x="1431975" y="188823"/>
                  </a:lnTo>
                  <a:lnTo>
                    <a:pt x="1434693" y="187731"/>
                  </a:lnTo>
                  <a:lnTo>
                    <a:pt x="1437894" y="183375"/>
                  </a:lnTo>
                  <a:close/>
                </a:path>
                <a:path w="1772285" h="673100">
                  <a:moveTo>
                    <a:pt x="1460080" y="492010"/>
                  </a:moveTo>
                  <a:lnTo>
                    <a:pt x="1456550" y="488492"/>
                  </a:lnTo>
                  <a:lnTo>
                    <a:pt x="1431137" y="488492"/>
                  </a:lnTo>
                  <a:lnTo>
                    <a:pt x="1427619" y="492010"/>
                  </a:lnTo>
                  <a:lnTo>
                    <a:pt x="1427734" y="600481"/>
                  </a:lnTo>
                  <a:lnTo>
                    <a:pt x="1427822" y="603656"/>
                  </a:lnTo>
                  <a:lnTo>
                    <a:pt x="1428038" y="606679"/>
                  </a:lnTo>
                  <a:lnTo>
                    <a:pt x="1428369" y="609523"/>
                  </a:lnTo>
                  <a:lnTo>
                    <a:pt x="1429372" y="619353"/>
                  </a:lnTo>
                  <a:lnTo>
                    <a:pt x="1428864" y="619353"/>
                  </a:lnTo>
                  <a:lnTo>
                    <a:pt x="1427365" y="616000"/>
                  </a:lnTo>
                  <a:lnTo>
                    <a:pt x="1425765" y="612711"/>
                  </a:lnTo>
                  <a:lnTo>
                    <a:pt x="1424089" y="609523"/>
                  </a:lnTo>
                  <a:lnTo>
                    <a:pt x="1422742" y="606679"/>
                  </a:lnTo>
                  <a:lnTo>
                    <a:pt x="1421142" y="603656"/>
                  </a:lnTo>
                  <a:lnTo>
                    <a:pt x="1419301" y="600481"/>
                  </a:lnTo>
                  <a:lnTo>
                    <a:pt x="1414030" y="591654"/>
                  </a:lnTo>
                  <a:lnTo>
                    <a:pt x="1377670" y="536562"/>
                  </a:lnTo>
                  <a:lnTo>
                    <a:pt x="1350606" y="495541"/>
                  </a:lnTo>
                  <a:lnTo>
                    <a:pt x="1348092" y="490829"/>
                  </a:lnTo>
                  <a:lnTo>
                    <a:pt x="1343901" y="488492"/>
                  </a:lnTo>
                  <a:lnTo>
                    <a:pt x="1317561" y="488492"/>
                  </a:lnTo>
                  <a:lnTo>
                    <a:pt x="1314119" y="492010"/>
                  </a:lnTo>
                  <a:lnTo>
                    <a:pt x="1314119" y="663638"/>
                  </a:lnTo>
                  <a:lnTo>
                    <a:pt x="1317561" y="667156"/>
                  </a:lnTo>
                  <a:lnTo>
                    <a:pt x="1342885" y="667156"/>
                  </a:lnTo>
                  <a:lnTo>
                    <a:pt x="1346327" y="564235"/>
                  </a:lnTo>
                  <a:lnTo>
                    <a:pt x="1345323" y="546366"/>
                  </a:lnTo>
                  <a:lnTo>
                    <a:pt x="1344574" y="536562"/>
                  </a:lnTo>
                  <a:lnTo>
                    <a:pt x="1345069" y="536562"/>
                  </a:lnTo>
                  <a:lnTo>
                    <a:pt x="1346581" y="539915"/>
                  </a:lnTo>
                  <a:lnTo>
                    <a:pt x="1348257" y="543179"/>
                  </a:lnTo>
                  <a:lnTo>
                    <a:pt x="1350111" y="546366"/>
                  </a:lnTo>
                  <a:lnTo>
                    <a:pt x="1351445" y="549211"/>
                  </a:lnTo>
                  <a:lnTo>
                    <a:pt x="1352994" y="552234"/>
                  </a:lnTo>
                  <a:lnTo>
                    <a:pt x="1354759" y="555434"/>
                  </a:lnTo>
                  <a:lnTo>
                    <a:pt x="1359916" y="564235"/>
                  </a:lnTo>
                  <a:lnTo>
                    <a:pt x="1423593" y="660107"/>
                  </a:lnTo>
                  <a:lnTo>
                    <a:pt x="1426108" y="664806"/>
                  </a:lnTo>
                  <a:lnTo>
                    <a:pt x="1430210" y="667156"/>
                  </a:lnTo>
                  <a:lnTo>
                    <a:pt x="1456550" y="667156"/>
                  </a:lnTo>
                  <a:lnTo>
                    <a:pt x="1460080" y="663638"/>
                  </a:lnTo>
                  <a:lnTo>
                    <a:pt x="1460080" y="619353"/>
                  </a:lnTo>
                  <a:lnTo>
                    <a:pt x="1460080" y="492010"/>
                  </a:lnTo>
                  <a:close/>
                </a:path>
                <a:path w="1772285" h="673100">
                  <a:moveTo>
                    <a:pt x="1570863" y="164325"/>
                  </a:moveTo>
                  <a:lnTo>
                    <a:pt x="1567345" y="160883"/>
                  </a:lnTo>
                  <a:lnTo>
                    <a:pt x="1493596" y="160883"/>
                  </a:lnTo>
                  <a:lnTo>
                    <a:pt x="1493596" y="13665"/>
                  </a:lnTo>
                  <a:lnTo>
                    <a:pt x="1490167" y="10160"/>
                  </a:lnTo>
                  <a:lnTo>
                    <a:pt x="1464830" y="10160"/>
                  </a:lnTo>
                  <a:lnTo>
                    <a:pt x="1461401" y="13665"/>
                  </a:lnTo>
                  <a:lnTo>
                    <a:pt x="1461401" y="185293"/>
                  </a:lnTo>
                  <a:lnTo>
                    <a:pt x="1464830" y="188823"/>
                  </a:lnTo>
                  <a:lnTo>
                    <a:pt x="1567345" y="188823"/>
                  </a:lnTo>
                  <a:lnTo>
                    <a:pt x="1570863" y="185293"/>
                  </a:lnTo>
                  <a:lnTo>
                    <a:pt x="1570863" y="164325"/>
                  </a:lnTo>
                  <a:close/>
                </a:path>
                <a:path w="1772285" h="673100">
                  <a:moveTo>
                    <a:pt x="1612138" y="642658"/>
                  </a:moveTo>
                  <a:lnTo>
                    <a:pt x="1608620" y="639229"/>
                  </a:lnTo>
                  <a:lnTo>
                    <a:pt x="1533385" y="639229"/>
                  </a:lnTo>
                  <a:lnTo>
                    <a:pt x="1533385" y="591159"/>
                  </a:lnTo>
                  <a:lnTo>
                    <a:pt x="1590255" y="591159"/>
                  </a:lnTo>
                  <a:lnTo>
                    <a:pt x="1593773" y="587629"/>
                  </a:lnTo>
                  <a:lnTo>
                    <a:pt x="1593773" y="566661"/>
                  </a:lnTo>
                  <a:lnTo>
                    <a:pt x="1590255" y="563219"/>
                  </a:lnTo>
                  <a:lnTo>
                    <a:pt x="1533385" y="563219"/>
                  </a:lnTo>
                  <a:lnTo>
                    <a:pt x="1533385" y="516420"/>
                  </a:lnTo>
                  <a:lnTo>
                    <a:pt x="1604594" y="516420"/>
                  </a:lnTo>
                  <a:lnTo>
                    <a:pt x="1608112" y="512978"/>
                  </a:lnTo>
                  <a:lnTo>
                    <a:pt x="1608112" y="492010"/>
                  </a:lnTo>
                  <a:lnTo>
                    <a:pt x="1604594" y="488492"/>
                  </a:lnTo>
                  <a:lnTo>
                    <a:pt x="1504607" y="488492"/>
                  </a:lnTo>
                  <a:lnTo>
                    <a:pt x="1501165" y="492010"/>
                  </a:lnTo>
                  <a:lnTo>
                    <a:pt x="1501165" y="663638"/>
                  </a:lnTo>
                  <a:lnTo>
                    <a:pt x="1504607" y="667156"/>
                  </a:lnTo>
                  <a:lnTo>
                    <a:pt x="1608620" y="667156"/>
                  </a:lnTo>
                  <a:lnTo>
                    <a:pt x="1612138" y="663638"/>
                  </a:lnTo>
                  <a:lnTo>
                    <a:pt x="1612138" y="642658"/>
                  </a:lnTo>
                  <a:close/>
                </a:path>
                <a:path w="1772285" h="673100">
                  <a:moveTo>
                    <a:pt x="1772031" y="661289"/>
                  </a:moveTo>
                  <a:lnTo>
                    <a:pt x="1771662" y="658266"/>
                  </a:lnTo>
                  <a:lnTo>
                    <a:pt x="1769478" y="654570"/>
                  </a:lnTo>
                  <a:lnTo>
                    <a:pt x="1739912" y="600481"/>
                  </a:lnTo>
                  <a:lnTo>
                    <a:pt x="1739201" y="599033"/>
                  </a:lnTo>
                  <a:lnTo>
                    <a:pt x="1738401" y="597662"/>
                  </a:lnTo>
                  <a:lnTo>
                    <a:pt x="1736255" y="594525"/>
                  </a:lnTo>
                  <a:lnTo>
                    <a:pt x="1735772" y="593674"/>
                  </a:lnTo>
                  <a:lnTo>
                    <a:pt x="1734261" y="591413"/>
                  </a:lnTo>
                  <a:lnTo>
                    <a:pt x="1734261" y="590905"/>
                  </a:lnTo>
                  <a:lnTo>
                    <a:pt x="1738947" y="589051"/>
                  </a:lnTo>
                  <a:lnTo>
                    <a:pt x="1743151" y="586473"/>
                  </a:lnTo>
                  <a:lnTo>
                    <a:pt x="1750529" y="579755"/>
                  </a:lnTo>
                  <a:lnTo>
                    <a:pt x="1753628" y="575932"/>
                  </a:lnTo>
                  <a:lnTo>
                    <a:pt x="1755775" y="572287"/>
                  </a:lnTo>
                  <a:lnTo>
                    <a:pt x="1758670" y="567372"/>
                  </a:lnTo>
                  <a:lnTo>
                    <a:pt x="1760588" y="562724"/>
                  </a:lnTo>
                  <a:lnTo>
                    <a:pt x="1763268" y="552653"/>
                  </a:lnTo>
                  <a:lnTo>
                    <a:pt x="1763941" y="547458"/>
                  </a:lnTo>
                  <a:lnTo>
                    <a:pt x="1763941" y="542086"/>
                  </a:lnTo>
                  <a:lnTo>
                    <a:pt x="1763433" y="533387"/>
                  </a:lnTo>
                  <a:lnTo>
                    <a:pt x="1761896" y="525386"/>
                  </a:lnTo>
                  <a:lnTo>
                    <a:pt x="1759343" y="518096"/>
                  </a:lnTo>
                  <a:lnTo>
                    <a:pt x="1758429" y="516420"/>
                  </a:lnTo>
                  <a:lnTo>
                    <a:pt x="1755762" y="511505"/>
                  </a:lnTo>
                  <a:lnTo>
                    <a:pt x="1730984" y="491947"/>
                  </a:lnTo>
                  <a:lnTo>
                    <a:pt x="1730984" y="538137"/>
                  </a:lnTo>
                  <a:lnTo>
                    <a:pt x="1730984" y="552742"/>
                  </a:lnTo>
                  <a:lnTo>
                    <a:pt x="1728457" y="559701"/>
                  </a:lnTo>
                  <a:lnTo>
                    <a:pt x="1718398" y="569772"/>
                  </a:lnTo>
                  <a:lnTo>
                    <a:pt x="1711515" y="572287"/>
                  </a:lnTo>
                  <a:lnTo>
                    <a:pt x="1673606" y="572287"/>
                  </a:lnTo>
                  <a:lnTo>
                    <a:pt x="1673606" y="516420"/>
                  </a:lnTo>
                  <a:lnTo>
                    <a:pt x="1702371" y="516420"/>
                  </a:lnTo>
                  <a:lnTo>
                    <a:pt x="1706270" y="516661"/>
                  </a:lnTo>
                  <a:lnTo>
                    <a:pt x="1712150" y="517677"/>
                  </a:lnTo>
                  <a:lnTo>
                    <a:pt x="1714715" y="518439"/>
                  </a:lnTo>
                  <a:lnTo>
                    <a:pt x="1716887" y="519442"/>
                  </a:lnTo>
                  <a:lnTo>
                    <a:pt x="1721764" y="521462"/>
                  </a:lnTo>
                  <a:lnTo>
                    <a:pt x="1725320" y="524598"/>
                  </a:lnTo>
                  <a:lnTo>
                    <a:pt x="1729854" y="533158"/>
                  </a:lnTo>
                  <a:lnTo>
                    <a:pt x="1730984" y="538137"/>
                  </a:lnTo>
                  <a:lnTo>
                    <a:pt x="1730984" y="491947"/>
                  </a:lnTo>
                  <a:lnTo>
                    <a:pt x="1730146" y="491578"/>
                  </a:lnTo>
                  <a:lnTo>
                    <a:pt x="1725739" y="490372"/>
                  </a:lnTo>
                  <a:lnTo>
                    <a:pt x="1715846" y="488861"/>
                  </a:lnTo>
                  <a:lnTo>
                    <a:pt x="1708912" y="488492"/>
                  </a:lnTo>
                  <a:lnTo>
                    <a:pt x="1644827" y="488492"/>
                  </a:lnTo>
                  <a:lnTo>
                    <a:pt x="1641386" y="492010"/>
                  </a:lnTo>
                  <a:lnTo>
                    <a:pt x="1641386" y="663638"/>
                  </a:lnTo>
                  <a:lnTo>
                    <a:pt x="1644827" y="667156"/>
                  </a:lnTo>
                  <a:lnTo>
                    <a:pt x="1670164" y="667156"/>
                  </a:lnTo>
                  <a:lnTo>
                    <a:pt x="1673606" y="663638"/>
                  </a:lnTo>
                  <a:lnTo>
                    <a:pt x="1673606" y="600481"/>
                  </a:lnTo>
                  <a:lnTo>
                    <a:pt x="1704797" y="600481"/>
                  </a:lnTo>
                  <a:lnTo>
                    <a:pt x="1736255" y="659866"/>
                  </a:lnTo>
                  <a:lnTo>
                    <a:pt x="1738947" y="664730"/>
                  </a:lnTo>
                  <a:lnTo>
                    <a:pt x="1743062" y="667156"/>
                  </a:lnTo>
                  <a:lnTo>
                    <a:pt x="1766379" y="667156"/>
                  </a:lnTo>
                  <a:lnTo>
                    <a:pt x="1769186" y="665975"/>
                  </a:lnTo>
                  <a:lnTo>
                    <a:pt x="1772031" y="6612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01138" y="745702"/>
            <a:ext cx="301377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Supply</a:t>
            </a:r>
            <a:r>
              <a:rPr sz="2050" b="1" spc="-3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50" b="1" dirty="0">
                <a:solidFill>
                  <a:srgbClr val="120E0E"/>
                </a:solidFill>
                <a:latin typeface="MuseoSansRounded-300"/>
                <a:cs typeface="MuseoSansRounded-300"/>
              </a:rPr>
              <a:t>Chain</a:t>
            </a:r>
            <a:r>
              <a:rPr sz="2050" b="1" spc="-3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50" b="1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Partner</a:t>
            </a:r>
            <a:endParaRPr sz="2050" b="1" dirty="0">
              <a:latin typeface="MuseoSansRounded-300"/>
              <a:cs typeface="MuseoSansRounded-30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01138" y="1283449"/>
            <a:ext cx="4815205" cy="4174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400"/>
              </a:lnSpc>
              <a:spcBef>
                <a:spcPts val="100"/>
              </a:spcBef>
            </a:pP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We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operate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a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range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of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social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businesses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including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Loaf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Catering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Loaf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 Pottery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We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5" dirty="0">
                <a:solidFill>
                  <a:srgbClr val="120E0E"/>
                </a:solidFill>
                <a:latin typeface="MuseoSansRounded-300"/>
                <a:cs typeface="MuseoSansRounded-300"/>
              </a:rPr>
              <a:t>are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keen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to</a:t>
            </a:r>
            <a:r>
              <a:rPr sz="2000" spc="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partner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with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businesses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get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into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their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supply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chain.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25" dirty="0">
                <a:solidFill>
                  <a:srgbClr val="120E0E"/>
                </a:solidFill>
                <a:latin typeface="MuseoSansRounded-300"/>
                <a:cs typeface="MuseoSansRounded-300"/>
              </a:rPr>
              <a:t>We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already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provide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corporate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catering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and 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handmade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giftware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to</a:t>
            </a:r>
            <a:r>
              <a:rPr sz="2000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sz="2000" spc="-10" dirty="0">
                <a:solidFill>
                  <a:srgbClr val="120E0E"/>
                </a:solidFill>
                <a:latin typeface="MuseoSansRounded-300"/>
                <a:cs typeface="MuseoSansRounded-300"/>
              </a:rPr>
              <a:t>companies</a:t>
            </a:r>
            <a:r>
              <a:rPr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 </a:t>
            </a:r>
            <a:r>
              <a:rPr lang="en-GB" sz="2000" spc="-5" dirty="0">
                <a:solidFill>
                  <a:srgbClr val="120E0E"/>
                </a:solidFill>
                <a:latin typeface="MuseoSansRounded-300"/>
                <a:cs typeface="MuseoSansRounded-300"/>
              </a:rPr>
              <a:t>across the island of Ireland. </a:t>
            </a: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endParaRPr lang="en-GB" sz="2000" spc="-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r>
              <a:rPr lang="en-GB" sz="2000" spc="-5" dirty="0">
                <a:latin typeface="MuseoSansRounded-300"/>
                <a:cs typeface="MuseoSansRounded-30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www.loafcatering.com</a:t>
            </a:r>
            <a:r>
              <a:rPr lang="en-GB" sz="2000" spc="-5" dirty="0">
                <a:latin typeface="MuseoSansRounded-300"/>
                <a:cs typeface="MuseoSansRounded-300"/>
              </a:rPr>
              <a:t> </a:t>
            </a:r>
          </a:p>
          <a:p>
            <a:pPr marL="12700" marR="5080">
              <a:lnSpc>
                <a:spcPct val="124400"/>
              </a:lnSpc>
              <a:spcBef>
                <a:spcPts val="100"/>
              </a:spcBef>
            </a:pPr>
            <a:endParaRPr lang="en-GB" sz="1150" spc="-5" dirty="0">
              <a:solidFill>
                <a:srgbClr val="120E0E"/>
              </a:solidFill>
              <a:latin typeface="MuseoSansRounded-300"/>
              <a:cs typeface="MuseoSansRounded-30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 dirty="0">
              <a:latin typeface="MuseoSansRounded-300"/>
              <a:cs typeface="MuseoSansRounded-30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 dirty="0">
              <a:latin typeface="MuseoSansRounded-700"/>
              <a:cs typeface="MuseoSansRounded-7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2927" y="2401"/>
            <a:ext cx="12257853" cy="7417065"/>
            <a:chOff x="-121902" y="-150814"/>
            <a:chExt cx="12257853" cy="6856095"/>
          </a:xfrm>
        </p:grpSpPr>
        <p:sp>
          <p:nvSpPr>
            <p:cNvPr id="3" name="object 3"/>
            <p:cNvSpPr/>
            <p:nvPr/>
          </p:nvSpPr>
          <p:spPr>
            <a:xfrm>
              <a:off x="-121902" y="-150814"/>
              <a:ext cx="6217902" cy="3604579"/>
            </a:xfrm>
            <a:custGeom>
              <a:avLst/>
              <a:gdLst/>
              <a:ahLst/>
              <a:cxnLst/>
              <a:rect l="l" t="t" r="r" b="b"/>
              <a:pathLst>
                <a:path w="6060440" h="3453765">
                  <a:moveTo>
                    <a:pt x="0" y="3453638"/>
                  </a:moveTo>
                  <a:lnTo>
                    <a:pt x="6060262" y="3453638"/>
                  </a:lnTo>
                  <a:lnTo>
                    <a:pt x="6060262" y="0"/>
                  </a:lnTo>
                  <a:lnTo>
                    <a:pt x="0" y="0"/>
                  </a:lnTo>
                  <a:lnTo>
                    <a:pt x="0" y="3453638"/>
                  </a:lnTo>
                  <a:close/>
                </a:path>
              </a:pathLst>
            </a:custGeom>
            <a:solidFill>
              <a:srgbClr val="F4D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1902" y="-150814"/>
              <a:ext cx="12257853" cy="6856095"/>
            </a:xfrm>
            <a:custGeom>
              <a:avLst/>
              <a:gdLst/>
              <a:ahLst/>
              <a:cxnLst/>
              <a:rect l="l" t="t" r="r" b="b"/>
              <a:pathLst>
                <a:path w="12192000" h="6856095">
                  <a:moveTo>
                    <a:pt x="6060262" y="3499688"/>
                  </a:moveTo>
                  <a:lnTo>
                    <a:pt x="0" y="3499688"/>
                  </a:lnTo>
                  <a:lnTo>
                    <a:pt x="0" y="6855612"/>
                  </a:lnTo>
                  <a:lnTo>
                    <a:pt x="6060262" y="6855612"/>
                  </a:lnTo>
                  <a:lnTo>
                    <a:pt x="6060262" y="3499688"/>
                  </a:lnTo>
                  <a:close/>
                </a:path>
                <a:path w="12192000" h="6856095">
                  <a:moveTo>
                    <a:pt x="6106109" y="3499688"/>
                  </a:moveTo>
                  <a:lnTo>
                    <a:pt x="6098362" y="3499688"/>
                  </a:lnTo>
                  <a:lnTo>
                    <a:pt x="6098362" y="6855612"/>
                  </a:lnTo>
                  <a:lnTo>
                    <a:pt x="6106109" y="6855612"/>
                  </a:lnTo>
                  <a:lnTo>
                    <a:pt x="6106109" y="3499688"/>
                  </a:lnTo>
                  <a:close/>
                </a:path>
                <a:path w="12192000" h="6856095">
                  <a:moveTo>
                    <a:pt x="12191771" y="0"/>
                  </a:moveTo>
                  <a:lnTo>
                    <a:pt x="6098362" y="0"/>
                  </a:lnTo>
                  <a:lnTo>
                    <a:pt x="6098362" y="3461588"/>
                  </a:lnTo>
                  <a:lnTo>
                    <a:pt x="12191771" y="3461588"/>
                  </a:lnTo>
                  <a:lnTo>
                    <a:pt x="12191771" y="0"/>
                  </a:lnTo>
                  <a:close/>
                </a:path>
              </a:pathLst>
            </a:custGeom>
            <a:solidFill>
              <a:srgbClr val="C6E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58273" y="3266318"/>
              <a:ext cx="6177678" cy="3355975"/>
            </a:xfrm>
            <a:custGeom>
              <a:avLst/>
              <a:gdLst/>
              <a:ahLst/>
              <a:cxnLst/>
              <a:rect l="l" t="t" r="r" b="b"/>
              <a:pathLst>
                <a:path w="6096000" h="3355975">
                  <a:moveTo>
                    <a:pt x="0" y="3355936"/>
                  </a:moveTo>
                  <a:lnTo>
                    <a:pt x="6095898" y="3355936"/>
                  </a:lnTo>
                  <a:lnTo>
                    <a:pt x="6095898" y="0"/>
                  </a:lnTo>
                  <a:lnTo>
                    <a:pt x="0" y="0"/>
                  </a:lnTo>
                  <a:lnTo>
                    <a:pt x="0" y="3355936"/>
                  </a:lnTo>
                  <a:close/>
                </a:path>
              </a:pathLst>
            </a:custGeom>
            <a:solidFill>
              <a:srgbClr val="F4D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1600" y="2218751"/>
            <a:ext cx="34048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225" algn="ctr">
              <a:lnSpc>
                <a:spcPct val="100000"/>
              </a:lnSpc>
              <a:spcBef>
                <a:spcPts val="100"/>
              </a:spcBef>
            </a:pPr>
            <a:r>
              <a:rPr lang="en-GB"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Social value scoring is starting conversations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4269" y="2263948"/>
            <a:ext cx="348473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6405" algn="ctr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latin typeface="MuseoSansRounded-300"/>
                <a:cs typeface="MuseoSansRounded-300"/>
              </a:rPr>
              <a:t>Still quite easy to tick the boxes. 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82540" y="3461304"/>
            <a:ext cx="3404870" cy="803910"/>
          </a:xfrm>
          <a:custGeom>
            <a:avLst/>
            <a:gdLst/>
            <a:ahLst/>
            <a:cxnLst/>
            <a:rect l="l" t="t" r="r" b="b"/>
            <a:pathLst>
              <a:path w="3404870" h="803910">
                <a:moveTo>
                  <a:pt x="3142811" y="0"/>
                </a:moveTo>
                <a:lnTo>
                  <a:pt x="1702224" y="0"/>
                </a:lnTo>
                <a:lnTo>
                  <a:pt x="261637" y="0"/>
                </a:lnTo>
                <a:lnTo>
                  <a:pt x="214605" y="3829"/>
                </a:lnTo>
                <a:lnTo>
                  <a:pt x="170340" y="14872"/>
                </a:lnTo>
                <a:lnTo>
                  <a:pt x="129580" y="32455"/>
                </a:lnTo>
                <a:lnTo>
                  <a:pt x="93064" y="55908"/>
                </a:lnTo>
                <a:lnTo>
                  <a:pt x="61531" y="84560"/>
                </a:lnTo>
                <a:lnTo>
                  <a:pt x="35719" y="117739"/>
                </a:lnTo>
                <a:lnTo>
                  <a:pt x="16367" y="154774"/>
                </a:lnTo>
                <a:lnTo>
                  <a:pt x="4215" y="194995"/>
                </a:lnTo>
                <a:lnTo>
                  <a:pt x="0" y="237729"/>
                </a:lnTo>
                <a:lnTo>
                  <a:pt x="0" y="565582"/>
                </a:lnTo>
                <a:lnTo>
                  <a:pt x="4215" y="608316"/>
                </a:lnTo>
                <a:lnTo>
                  <a:pt x="16367" y="648536"/>
                </a:lnTo>
                <a:lnTo>
                  <a:pt x="35719" y="685572"/>
                </a:lnTo>
                <a:lnTo>
                  <a:pt x="61531" y="718751"/>
                </a:lnTo>
                <a:lnTo>
                  <a:pt x="93064" y="747403"/>
                </a:lnTo>
                <a:lnTo>
                  <a:pt x="129580" y="770856"/>
                </a:lnTo>
                <a:lnTo>
                  <a:pt x="170340" y="788439"/>
                </a:lnTo>
                <a:lnTo>
                  <a:pt x="214605" y="799481"/>
                </a:lnTo>
                <a:lnTo>
                  <a:pt x="261637" y="803311"/>
                </a:lnTo>
                <a:lnTo>
                  <a:pt x="3142811" y="803311"/>
                </a:lnTo>
                <a:lnTo>
                  <a:pt x="3189844" y="799481"/>
                </a:lnTo>
                <a:lnTo>
                  <a:pt x="3234111" y="788439"/>
                </a:lnTo>
                <a:lnTo>
                  <a:pt x="3274874" y="770856"/>
                </a:lnTo>
                <a:lnTo>
                  <a:pt x="3311393" y="747403"/>
                </a:lnTo>
                <a:lnTo>
                  <a:pt x="3342929" y="718751"/>
                </a:lnTo>
                <a:lnTo>
                  <a:pt x="3368744" y="685572"/>
                </a:lnTo>
                <a:lnTo>
                  <a:pt x="3388098" y="648536"/>
                </a:lnTo>
                <a:lnTo>
                  <a:pt x="3400252" y="608316"/>
                </a:lnTo>
                <a:lnTo>
                  <a:pt x="3404468" y="565582"/>
                </a:lnTo>
                <a:lnTo>
                  <a:pt x="3404468" y="237729"/>
                </a:lnTo>
                <a:lnTo>
                  <a:pt x="3400252" y="194995"/>
                </a:lnTo>
                <a:lnTo>
                  <a:pt x="3388098" y="154774"/>
                </a:lnTo>
                <a:lnTo>
                  <a:pt x="3368744" y="117739"/>
                </a:lnTo>
                <a:lnTo>
                  <a:pt x="3342929" y="84560"/>
                </a:lnTo>
                <a:lnTo>
                  <a:pt x="3311393" y="55908"/>
                </a:lnTo>
                <a:lnTo>
                  <a:pt x="3274874" y="32455"/>
                </a:lnTo>
                <a:lnTo>
                  <a:pt x="3234111" y="14872"/>
                </a:lnTo>
                <a:lnTo>
                  <a:pt x="3189844" y="3829"/>
                </a:lnTo>
                <a:lnTo>
                  <a:pt x="3142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4890553" y="3639850"/>
            <a:ext cx="26085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2800" spc="-5" dirty="0">
                <a:solidFill>
                  <a:srgbClr val="262526"/>
                </a:solidFill>
                <a:latin typeface="MuseoSansRounded-500"/>
                <a:cs typeface="MuseoSansRounded-500"/>
              </a:rPr>
              <a:t>What next?</a:t>
            </a:r>
            <a:endParaRPr sz="2800" dirty="0">
              <a:latin typeface="MuseoSansRounded-500"/>
              <a:cs typeface="MuseoSansRounded-50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443098" y="584276"/>
            <a:ext cx="7503159" cy="4724400"/>
            <a:chOff x="2443098" y="584276"/>
            <a:chExt cx="7503159" cy="4724400"/>
          </a:xfrm>
        </p:grpSpPr>
        <p:sp>
          <p:nvSpPr>
            <p:cNvPr id="13" name="object 13"/>
            <p:cNvSpPr/>
            <p:nvPr/>
          </p:nvSpPr>
          <p:spPr>
            <a:xfrm>
              <a:off x="8671471" y="680008"/>
              <a:ext cx="941069" cy="1168400"/>
            </a:xfrm>
            <a:custGeom>
              <a:avLst/>
              <a:gdLst/>
              <a:ahLst/>
              <a:cxnLst/>
              <a:rect l="l" t="t" r="r" b="b"/>
              <a:pathLst>
                <a:path w="941070" h="1168400">
                  <a:moveTo>
                    <a:pt x="940638" y="0"/>
                  </a:moveTo>
                  <a:lnTo>
                    <a:pt x="0" y="0"/>
                  </a:lnTo>
                  <a:lnTo>
                    <a:pt x="0" y="1168107"/>
                  </a:lnTo>
                  <a:lnTo>
                    <a:pt x="940638" y="1168107"/>
                  </a:lnTo>
                  <a:lnTo>
                    <a:pt x="940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92375" y="623112"/>
              <a:ext cx="1305560" cy="1256665"/>
            </a:xfrm>
            <a:custGeom>
              <a:avLst/>
              <a:gdLst/>
              <a:ahLst/>
              <a:cxnLst/>
              <a:rect l="l" t="t" r="r" b="b"/>
              <a:pathLst>
                <a:path w="1305559" h="1256664">
                  <a:moveTo>
                    <a:pt x="1305483" y="1204302"/>
                  </a:moveTo>
                  <a:lnTo>
                    <a:pt x="0" y="1204302"/>
                  </a:lnTo>
                  <a:lnTo>
                    <a:pt x="0" y="1256512"/>
                  </a:lnTo>
                  <a:lnTo>
                    <a:pt x="1305483" y="1256512"/>
                  </a:lnTo>
                  <a:lnTo>
                    <a:pt x="1305483" y="1204302"/>
                  </a:lnTo>
                  <a:close/>
                </a:path>
                <a:path w="1305559" h="1256664">
                  <a:moveTo>
                    <a:pt x="1146784" y="78320"/>
                  </a:moveTo>
                  <a:lnTo>
                    <a:pt x="144830" y="78320"/>
                  </a:lnTo>
                  <a:lnTo>
                    <a:pt x="144830" y="1204302"/>
                  </a:lnTo>
                  <a:lnTo>
                    <a:pt x="1146784" y="1204302"/>
                  </a:lnTo>
                  <a:lnTo>
                    <a:pt x="1146784" y="1201051"/>
                  </a:lnTo>
                  <a:lnTo>
                    <a:pt x="197040" y="1201051"/>
                  </a:lnTo>
                  <a:lnTo>
                    <a:pt x="197040" y="99555"/>
                  </a:lnTo>
                  <a:lnTo>
                    <a:pt x="1146784" y="99555"/>
                  </a:lnTo>
                  <a:lnTo>
                    <a:pt x="1146784" y="78320"/>
                  </a:lnTo>
                  <a:close/>
                </a:path>
                <a:path w="1305559" h="1256664">
                  <a:moveTo>
                    <a:pt x="645210" y="952995"/>
                  </a:moveTo>
                  <a:lnTo>
                    <a:pt x="593283" y="974034"/>
                  </a:lnTo>
                  <a:lnTo>
                    <a:pt x="571779" y="1024801"/>
                  </a:lnTo>
                  <a:lnTo>
                    <a:pt x="571753" y="1201051"/>
                  </a:lnTo>
                  <a:lnTo>
                    <a:pt x="718629" y="1201051"/>
                  </a:lnTo>
                  <a:lnTo>
                    <a:pt x="718629" y="1024801"/>
                  </a:lnTo>
                  <a:lnTo>
                    <a:pt x="712860" y="996859"/>
                  </a:lnTo>
                  <a:lnTo>
                    <a:pt x="697126" y="974034"/>
                  </a:lnTo>
                  <a:lnTo>
                    <a:pt x="673789" y="958641"/>
                  </a:lnTo>
                  <a:lnTo>
                    <a:pt x="645210" y="952995"/>
                  </a:lnTo>
                  <a:close/>
                </a:path>
                <a:path w="1305559" h="1256664">
                  <a:moveTo>
                    <a:pt x="1146784" y="99555"/>
                  </a:moveTo>
                  <a:lnTo>
                    <a:pt x="1094574" y="99555"/>
                  </a:lnTo>
                  <a:lnTo>
                    <a:pt x="1094574" y="1201051"/>
                  </a:lnTo>
                  <a:lnTo>
                    <a:pt x="1146784" y="1201051"/>
                  </a:lnTo>
                  <a:lnTo>
                    <a:pt x="1146784" y="99555"/>
                  </a:lnTo>
                  <a:close/>
                </a:path>
                <a:path w="1305559" h="1256664">
                  <a:moveTo>
                    <a:pt x="451840" y="921753"/>
                  </a:moveTo>
                  <a:lnTo>
                    <a:pt x="332879" y="921753"/>
                  </a:lnTo>
                  <a:lnTo>
                    <a:pt x="332879" y="1040714"/>
                  </a:lnTo>
                  <a:lnTo>
                    <a:pt x="451840" y="1040714"/>
                  </a:lnTo>
                  <a:lnTo>
                    <a:pt x="451840" y="921753"/>
                  </a:lnTo>
                  <a:close/>
                </a:path>
                <a:path w="1305559" h="1256664">
                  <a:moveTo>
                    <a:pt x="958735" y="921753"/>
                  </a:moveTo>
                  <a:lnTo>
                    <a:pt x="839800" y="921753"/>
                  </a:lnTo>
                  <a:lnTo>
                    <a:pt x="839800" y="1040714"/>
                  </a:lnTo>
                  <a:lnTo>
                    <a:pt x="958735" y="1040714"/>
                  </a:lnTo>
                  <a:lnTo>
                    <a:pt x="958735" y="921753"/>
                  </a:lnTo>
                  <a:close/>
                </a:path>
                <a:path w="1305559" h="1256664">
                  <a:moveTo>
                    <a:pt x="451840" y="696036"/>
                  </a:moveTo>
                  <a:lnTo>
                    <a:pt x="332879" y="696036"/>
                  </a:lnTo>
                  <a:lnTo>
                    <a:pt x="332879" y="815009"/>
                  </a:lnTo>
                  <a:lnTo>
                    <a:pt x="451840" y="815009"/>
                  </a:lnTo>
                  <a:lnTo>
                    <a:pt x="451840" y="696036"/>
                  </a:lnTo>
                  <a:close/>
                </a:path>
                <a:path w="1305559" h="1256664">
                  <a:moveTo>
                    <a:pt x="705307" y="696036"/>
                  </a:moveTo>
                  <a:lnTo>
                    <a:pt x="586308" y="696036"/>
                  </a:lnTo>
                  <a:lnTo>
                    <a:pt x="586308" y="815009"/>
                  </a:lnTo>
                  <a:lnTo>
                    <a:pt x="705307" y="815009"/>
                  </a:lnTo>
                  <a:lnTo>
                    <a:pt x="705307" y="696036"/>
                  </a:lnTo>
                  <a:close/>
                </a:path>
                <a:path w="1305559" h="1256664">
                  <a:moveTo>
                    <a:pt x="958735" y="696036"/>
                  </a:moveTo>
                  <a:lnTo>
                    <a:pt x="839800" y="696036"/>
                  </a:lnTo>
                  <a:lnTo>
                    <a:pt x="839800" y="815009"/>
                  </a:lnTo>
                  <a:lnTo>
                    <a:pt x="958735" y="815009"/>
                  </a:lnTo>
                  <a:lnTo>
                    <a:pt x="958735" y="696036"/>
                  </a:lnTo>
                  <a:close/>
                </a:path>
                <a:path w="1305559" h="1256664">
                  <a:moveTo>
                    <a:pt x="451840" y="465099"/>
                  </a:moveTo>
                  <a:lnTo>
                    <a:pt x="332879" y="465099"/>
                  </a:lnTo>
                  <a:lnTo>
                    <a:pt x="332879" y="584022"/>
                  </a:lnTo>
                  <a:lnTo>
                    <a:pt x="451840" y="584022"/>
                  </a:lnTo>
                  <a:lnTo>
                    <a:pt x="451840" y="465099"/>
                  </a:lnTo>
                  <a:close/>
                </a:path>
                <a:path w="1305559" h="1256664">
                  <a:moveTo>
                    <a:pt x="705307" y="465099"/>
                  </a:moveTo>
                  <a:lnTo>
                    <a:pt x="586308" y="465099"/>
                  </a:lnTo>
                  <a:lnTo>
                    <a:pt x="586308" y="584022"/>
                  </a:lnTo>
                  <a:lnTo>
                    <a:pt x="705307" y="584022"/>
                  </a:lnTo>
                  <a:lnTo>
                    <a:pt x="705307" y="465099"/>
                  </a:lnTo>
                  <a:close/>
                </a:path>
                <a:path w="1305559" h="1256664">
                  <a:moveTo>
                    <a:pt x="958735" y="465099"/>
                  </a:moveTo>
                  <a:lnTo>
                    <a:pt x="839800" y="465099"/>
                  </a:lnTo>
                  <a:lnTo>
                    <a:pt x="839800" y="584022"/>
                  </a:lnTo>
                  <a:lnTo>
                    <a:pt x="958735" y="584022"/>
                  </a:lnTo>
                  <a:lnTo>
                    <a:pt x="958735" y="465099"/>
                  </a:lnTo>
                  <a:close/>
                </a:path>
                <a:path w="1305559" h="1256664">
                  <a:moveTo>
                    <a:pt x="451840" y="235394"/>
                  </a:moveTo>
                  <a:lnTo>
                    <a:pt x="332879" y="235394"/>
                  </a:lnTo>
                  <a:lnTo>
                    <a:pt x="332879" y="354380"/>
                  </a:lnTo>
                  <a:lnTo>
                    <a:pt x="451840" y="354380"/>
                  </a:lnTo>
                  <a:lnTo>
                    <a:pt x="451840" y="235394"/>
                  </a:lnTo>
                  <a:close/>
                </a:path>
                <a:path w="1305559" h="1256664">
                  <a:moveTo>
                    <a:pt x="705307" y="235394"/>
                  </a:moveTo>
                  <a:lnTo>
                    <a:pt x="586308" y="235394"/>
                  </a:lnTo>
                  <a:lnTo>
                    <a:pt x="586308" y="354380"/>
                  </a:lnTo>
                  <a:lnTo>
                    <a:pt x="705307" y="354380"/>
                  </a:lnTo>
                  <a:lnTo>
                    <a:pt x="705307" y="235394"/>
                  </a:lnTo>
                  <a:close/>
                </a:path>
                <a:path w="1305559" h="1256664">
                  <a:moveTo>
                    <a:pt x="958735" y="235394"/>
                  </a:moveTo>
                  <a:lnTo>
                    <a:pt x="839800" y="235394"/>
                  </a:lnTo>
                  <a:lnTo>
                    <a:pt x="839800" y="354380"/>
                  </a:lnTo>
                  <a:lnTo>
                    <a:pt x="958735" y="354380"/>
                  </a:lnTo>
                  <a:lnTo>
                    <a:pt x="958735" y="235394"/>
                  </a:lnTo>
                  <a:close/>
                </a:path>
                <a:path w="1305559" h="1256664">
                  <a:moveTo>
                    <a:pt x="1201051" y="0"/>
                  </a:moveTo>
                  <a:lnTo>
                    <a:pt x="104457" y="0"/>
                  </a:lnTo>
                  <a:lnTo>
                    <a:pt x="104457" y="78320"/>
                  </a:lnTo>
                  <a:lnTo>
                    <a:pt x="1201051" y="78320"/>
                  </a:lnTo>
                  <a:lnTo>
                    <a:pt x="1201051" y="0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56383" y="4057624"/>
              <a:ext cx="1007110" cy="1227455"/>
            </a:xfrm>
            <a:custGeom>
              <a:avLst/>
              <a:gdLst/>
              <a:ahLst/>
              <a:cxnLst/>
              <a:rect l="l" t="t" r="r" b="b"/>
              <a:pathLst>
                <a:path w="1007110" h="1227454">
                  <a:moveTo>
                    <a:pt x="507009" y="0"/>
                  </a:moveTo>
                  <a:lnTo>
                    <a:pt x="460776" y="4710"/>
                  </a:lnTo>
                  <a:lnTo>
                    <a:pt x="415794" y="17779"/>
                  </a:lnTo>
                  <a:lnTo>
                    <a:pt x="372746" y="37617"/>
                  </a:lnTo>
                  <a:lnTo>
                    <a:pt x="332320" y="62630"/>
                  </a:lnTo>
                  <a:lnTo>
                    <a:pt x="295199" y="91227"/>
                  </a:lnTo>
                  <a:lnTo>
                    <a:pt x="262069" y="121816"/>
                  </a:lnTo>
                  <a:lnTo>
                    <a:pt x="233616" y="152806"/>
                  </a:lnTo>
                  <a:lnTo>
                    <a:pt x="198558" y="196411"/>
                  </a:lnTo>
                  <a:lnTo>
                    <a:pt x="179660" y="233373"/>
                  </a:lnTo>
                  <a:lnTo>
                    <a:pt x="170430" y="283878"/>
                  </a:lnTo>
                  <a:lnTo>
                    <a:pt x="164376" y="368109"/>
                  </a:lnTo>
                  <a:lnTo>
                    <a:pt x="282448" y="368109"/>
                  </a:lnTo>
                  <a:lnTo>
                    <a:pt x="282701" y="356388"/>
                  </a:lnTo>
                  <a:lnTo>
                    <a:pt x="284473" y="326436"/>
                  </a:lnTo>
                  <a:lnTo>
                    <a:pt x="289284" y="286065"/>
                  </a:lnTo>
                  <a:lnTo>
                    <a:pt x="298653" y="243090"/>
                  </a:lnTo>
                  <a:lnTo>
                    <a:pt x="329264" y="183583"/>
                  </a:lnTo>
                  <a:lnTo>
                    <a:pt x="357689" y="155116"/>
                  </a:lnTo>
                  <a:lnTo>
                    <a:pt x="396917" y="131278"/>
                  </a:lnTo>
                  <a:lnTo>
                    <a:pt x="448492" y="114901"/>
                  </a:lnTo>
                  <a:lnTo>
                    <a:pt x="513956" y="108813"/>
                  </a:lnTo>
                  <a:lnTo>
                    <a:pt x="599511" y="111743"/>
                  </a:lnTo>
                  <a:lnTo>
                    <a:pt x="651422" y="132254"/>
                  </a:lnTo>
                  <a:lnTo>
                    <a:pt x="690744" y="187927"/>
                  </a:lnTo>
                  <a:lnTo>
                    <a:pt x="738530" y="296341"/>
                  </a:lnTo>
                  <a:lnTo>
                    <a:pt x="738530" y="513956"/>
                  </a:lnTo>
                  <a:lnTo>
                    <a:pt x="143548" y="513956"/>
                  </a:lnTo>
                  <a:lnTo>
                    <a:pt x="82697" y="516018"/>
                  </a:lnTo>
                  <a:lnTo>
                    <a:pt x="47461" y="530452"/>
                  </a:lnTo>
                  <a:lnTo>
                    <a:pt x="24381" y="569629"/>
                  </a:lnTo>
                  <a:lnTo>
                    <a:pt x="0" y="645922"/>
                  </a:lnTo>
                  <a:lnTo>
                    <a:pt x="0" y="956144"/>
                  </a:lnTo>
                  <a:lnTo>
                    <a:pt x="2317" y="998397"/>
                  </a:lnTo>
                  <a:lnTo>
                    <a:pt x="3911" y="1042094"/>
                  </a:lnTo>
                  <a:lnTo>
                    <a:pt x="4635" y="1092733"/>
                  </a:lnTo>
                  <a:lnTo>
                    <a:pt x="6661" y="1133900"/>
                  </a:lnTo>
                  <a:lnTo>
                    <a:pt x="59328" y="1188450"/>
                  </a:lnTo>
                  <a:lnTo>
                    <a:pt x="134277" y="1227010"/>
                  </a:lnTo>
                  <a:lnTo>
                    <a:pt x="865860" y="1227010"/>
                  </a:lnTo>
                  <a:lnTo>
                    <a:pt x="917551" y="1224876"/>
                  </a:lnTo>
                  <a:lnTo>
                    <a:pt x="949491" y="1209936"/>
                  </a:lnTo>
                  <a:lnTo>
                    <a:pt x="974918" y="1169387"/>
                  </a:lnTo>
                  <a:lnTo>
                    <a:pt x="1007071" y="1090422"/>
                  </a:lnTo>
                  <a:lnTo>
                    <a:pt x="1007071" y="652868"/>
                  </a:lnTo>
                  <a:lnTo>
                    <a:pt x="1004322" y="597132"/>
                  </a:lnTo>
                  <a:lnTo>
                    <a:pt x="985078" y="562878"/>
                  </a:lnTo>
                  <a:lnTo>
                    <a:pt x="932844" y="535998"/>
                  </a:lnTo>
                  <a:lnTo>
                    <a:pt x="831126" y="502386"/>
                  </a:lnTo>
                  <a:lnTo>
                    <a:pt x="833839" y="468817"/>
                  </a:lnTo>
                  <a:lnTo>
                    <a:pt x="837206" y="388367"/>
                  </a:lnTo>
                  <a:lnTo>
                    <a:pt x="834062" y="291422"/>
                  </a:lnTo>
                  <a:lnTo>
                    <a:pt x="817244" y="208368"/>
                  </a:lnTo>
                  <a:lnTo>
                    <a:pt x="798405" y="174157"/>
                  </a:lnTo>
                  <a:lnTo>
                    <a:pt x="769418" y="138697"/>
                  </a:lnTo>
                  <a:lnTo>
                    <a:pt x="732511" y="103779"/>
                  </a:lnTo>
                  <a:lnTo>
                    <a:pt x="689906" y="71194"/>
                  </a:lnTo>
                  <a:lnTo>
                    <a:pt x="643829" y="42733"/>
                  </a:lnTo>
                  <a:lnTo>
                    <a:pt x="596504" y="20186"/>
                  </a:lnTo>
                  <a:lnTo>
                    <a:pt x="550156" y="5345"/>
                  </a:lnTo>
                  <a:lnTo>
                    <a:pt x="5070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3098" y="4038308"/>
              <a:ext cx="1040130" cy="1270635"/>
            </a:xfrm>
            <a:custGeom>
              <a:avLst/>
              <a:gdLst/>
              <a:ahLst/>
              <a:cxnLst/>
              <a:rect l="l" t="t" r="r" b="b"/>
              <a:pathLst>
                <a:path w="1040129" h="1270635">
                  <a:moveTo>
                    <a:pt x="669459" y="148983"/>
                  </a:moveTo>
                  <a:lnTo>
                    <a:pt x="519811" y="148983"/>
                  </a:lnTo>
                  <a:lnTo>
                    <a:pt x="566942" y="154429"/>
                  </a:lnTo>
                  <a:lnTo>
                    <a:pt x="610243" y="169938"/>
                  </a:lnTo>
                  <a:lnTo>
                    <a:pt x="648466" y="194264"/>
                  </a:lnTo>
                  <a:lnTo>
                    <a:pt x="680365" y="226163"/>
                  </a:lnTo>
                  <a:lnTo>
                    <a:pt x="704694" y="264390"/>
                  </a:lnTo>
                  <a:lnTo>
                    <a:pt x="720205" y="307701"/>
                  </a:lnTo>
                  <a:lnTo>
                    <a:pt x="725652" y="354850"/>
                  </a:lnTo>
                  <a:lnTo>
                    <a:pt x="725652" y="500608"/>
                  </a:lnTo>
                  <a:lnTo>
                    <a:pt x="173774" y="500608"/>
                  </a:lnTo>
                  <a:lnTo>
                    <a:pt x="127635" y="506825"/>
                  </a:lnTo>
                  <a:lnTo>
                    <a:pt x="86139" y="524364"/>
                  </a:lnTo>
                  <a:lnTo>
                    <a:pt x="50958" y="551557"/>
                  </a:lnTo>
                  <a:lnTo>
                    <a:pt x="23761" y="586737"/>
                  </a:lnTo>
                  <a:lnTo>
                    <a:pt x="6218" y="628234"/>
                  </a:lnTo>
                  <a:lnTo>
                    <a:pt x="0" y="674382"/>
                  </a:lnTo>
                  <a:lnTo>
                    <a:pt x="0" y="1096467"/>
                  </a:lnTo>
                  <a:lnTo>
                    <a:pt x="6218" y="1142615"/>
                  </a:lnTo>
                  <a:lnTo>
                    <a:pt x="23761" y="1184112"/>
                  </a:lnTo>
                  <a:lnTo>
                    <a:pt x="50958" y="1219292"/>
                  </a:lnTo>
                  <a:lnTo>
                    <a:pt x="86139" y="1246485"/>
                  </a:lnTo>
                  <a:lnTo>
                    <a:pt x="127635" y="1264024"/>
                  </a:lnTo>
                  <a:lnTo>
                    <a:pt x="173774" y="1270241"/>
                  </a:lnTo>
                  <a:lnTo>
                    <a:pt x="865847" y="1270241"/>
                  </a:lnTo>
                  <a:lnTo>
                    <a:pt x="911986" y="1264024"/>
                  </a:lnTo>
                  <a:lnTo>
                    <a:pt x="953482" y="1246485"/>
                  </a:lnTo>
                  <a:lnTo>
                    <a:pt x="986991" y="1220584"/>
                  </a:lnTo>
                  <a:lnTo>
                    <a:pt x="173774" y="1220584"/>
                  </a:lnTo>
                  <a:lnTo>
                    <a:pt x="125502" y="1210813"/>
                  </a:lnTo>
                  <a:lnTo>
                    <a:pt x="86045" y="1184186"/>
                  </a:lnTo>
                  <a:lnTo>
                    <a:pt x="59424" y="1144728"/>
                  </a:lnTo>
                  <a:lnTo>
                    <a:pt x="49657" y="1096467"/>
                  </a:lnTo>
                  <a:lnTo>
                    <a:pt x="49657" y="674382"/>
                  </a:lnTo>
                  <a:lnTo>
                    <a:pt x="59424" y="626119"/>
                  </a:lnTo>
                  <a:lnTo>
                    <a:pt x="86045" y="586657"/>
                  </a:lnTo>
                  <a:lnTo>
                    <a:pt x="125502" y="560025"/>
                  </a:lnTo>
                  <a:lnTo>
                    <a:pt x="173774" y="550252"/>
                  </a:lnTo>
                  <a:lnTo>
                    <a:pt x="775322" y="550252"/>
                  </a:lnTo>
                  <a:lnTo>
                    <a:pt x="775322" y="354850"/>
                  </a:lnTo>
                  <a:lnTo>
                    <a:pt x="771197" y="308983"/>
                  </a:lnTo>
                  <a:lnTo>
                    <a:pt x="759306" y="265787"/>
                  </a:lnTo>
                  <a:lnTo>
                    <a:pt x="740379" y="225989"/>
                  </a:lnTo>
                  <a:lnTo>
                    <a:pt x="715143" y="190318"/>
                  </a:lnTo>
                  <a:lnTo>
                    <a:pt x="684326" y="159502"/>
                  </a:lnTo>
                  <a:lnTo>
                    <a:pt x="669459" y="148983"/>
                  </a:lnTo>
                  <a:close/>
                </a:path>
                <a:path w="1040129" h="1270635">
                  <a:moveTo>
                    <a:pt x="700465" y="49682"/>
                  </a:moveTo>
                  <a:lnTo>
                    <a:pt x="519811" y="49682"/>
                  </a:lnTo>
                  <a:lnTo>
                    <a:pt x="569242" y="53683"/>
                  </a:lnTo>
                  <a:lnTo>
                    <a:pt x="616158" y="65264"/>
                  </a:lnTo>
                  <a:lnTo>
                    <a:pt x="659925" y="83792"/>
                  </a:lnTo>
                  <a:lnTo>
                    <a:pt x="699910" y="108634"/>
                  </a:lnTo>
                  <a:lnTo>
                    <a:pt x="735480" y="139158"/>
                  </a:lnTo>
                  <a:lnTo>
                    <a:pt x="766003" y="174731"/>
                  </a:lnTo>
                  <a:lnTo>
                    <a:pt x="790844" y="214719"/>
                  </a:lnTo>
                  <a:lnTo>
                    <a:pt x="809372" y="258490"/>
                  </a:lnTo>
                  <a:lnTo>
                    <a:pt x="820952" y="305412"/>
                  </a:lnTo>
                  <a:lnTo>
                    <a:pt x="824953" y="354850"/>
                  </a:lnTo>
                  <a:lnTo>
                    <a:pt x="824953" y="550252"/>
                  </a:lnTo>
                  <a:lnTo>
                    <a:pt x="865847" y="550252"/>
                  </a:lnTo>
                  <a:lnTo>
                    <a:pt x="914100" y="560025"/>
                  </a:lnTo>
                  <a:lnTo>
                    <a:pt x="953563" y="586657"/>
                  </a:lnTo>
                  <a:lnTo>
                    <a:pt x="980201" y="626119"/>
                  </a:lnTo>
                  <a:lnTo>
                    <a:pt x="989977" y="674382"/>
                  </a:lnTo>
                  <a:lnTo>
                    <a:pt x="989977" y="1096467"/>
                  </a:lnTo>
                  <a:lnTo>
                    <a:pt x="980201" y="1144728"/>
                  </a:lnTo>
                  <a:lnTo>
                    <a:pt x="953563" y="1184186"/>
                  </a:lnTo>
                  <a:lnTo>
                    <a:pt x="914100" y="1210813"/>
                  </a:lnTo>
                  <a:lnTo>
                    <a:pt x="865847" y="1220584"/>
                  </a:lnTo>
                  <a:lnTo>
                    <a:pt x="986991" y="1220584"/>
                  </a:lnTo>
                  <a:lnTo>
                    <a:pt x="988663" y="1219292"/>
                  </a:lnTo>
                  <a:lnTo>
                    <a:pt x="1015860" y="1184112"/>
                  </a:lnTo>
                  <a:lnTo>
                    <a:pt x="1033403" y="1142615"/>
                  </a:lnTo>
                  <a:lnTo>
                    <a:pt x="1039622" y="1096467"/>
                  </a:lnTo>
                  <a:lnTo>
                    <a:pt x="1039622" y="674382"/>
                  </a:lnTo>
                  <a:lnTo>
                    <a:pt x="1033771" y="629597"/>
                  </a:lnTo>
                  <a:lnTo>
                    <a:pt x="1017232" y="589130"/>
                  </a:lnTo>
                  <a:lnTo>
                    <a:pt x="991527" y="554501"/>
                  </a:lnTo>
                  <a:lnTo>
                    <a:pt x="958176" y="527229"/>
                  </a:lnTo>
                  <a:lnTo>
                    <a:pt x="918701" y="508834"/>
                  </a:lnTo>
                  <a:lnTo>
                    <a:pt x="874623" y="500837"/>
                  </a:lnTo>
                  <a:lnTo>
                    <a:pt x="874623" y="354850"/>
                  </a:lnTo>
                  <a:lnTo>
                    <a:pt x="871378" y="306764"/>
                  </a:lnTo>
                  <a:lnTo>
                    <a:pt x="861925" y="260624"/>
                  </a:lnTo>
                  <a:lnTo>
                    <a:pt x="846692" y="216857"/>
                  </a:lnTo>
                  <a:lnTo>
                    <a:pt x="826105" y="175888"/>
                  </a:lnTo>
                  <a:lnTo>
                    <a:pt x="800590" y="138143"/>
                  </a:lnTo>
                  <a:lnTo>
                    <a:pt x="770574" y="104049"/>
                  </a:lnTo>
                  <a:lnTo>
                    <a:pt x="736482" y="74031"/>
                  </a:lnTo>
                  <a:lnTo>
                    <a:pt x="700465" y="49682"/>
                  </a:lnTo>
                  <a:close/>
                </a:path>
                <a:path w="1040129" h="1270635">
                  <a:moveTo>
                    <a:pt x="478942" y="869124"/>
                  </a:moveTo>
                  <a:lnTo>
                    <a:pt x="478942" y="1015580"/>
                  </a:lnTo>
                  <a:lnTo>
                    <a:pt x="482158" y="1031496"/>
                  </a:lnTo>
                  <a:lnTo>
                    <a:pt x="490923" y="1044495"/>
                  </a:lnTo>
                  <a:lnTo>
                    <a:pt x="503915" y="1053260"/>
                  </a:lnTo>
                  <a:lnTo>
                    <a:pt x="519811" y="1056474"/>
                  </a:lnTo>
                  <a:lnTo>
                    <a:pt x="535733" y="1053260"/>
                  </a:lnTo>
                  <a:lnTo>
                    <a:pt x="548722" y="1044495"/>
                  </a:lnTo>
                  <a:lnTo>
                    <a:pt x="557472" y="1031496"/>
                  </a:lnTo>
                  <a:lnTo>
                    <a:pt x="560679" y="1015580"/>
                  </a:lnTo>
                  <a:lnTo>
                    <a:pt x="560679" y="879894"/>
                  </a:lnTo>
                  <a:lnTo>
                    <a:pt x="519811" y="879894"/>
                  </a:lnTo>
                  <a:lnTo>
                    <a:pt x="508850" y="879173"/>
                  </a:lnTo>
                  <a:lnTo>
                    <a:pt x="498319" y="877074"/>
                  </a:lnTo>
                  <a:lnTo>
                    <a:pt x="488312" y="873689"/>
                  </a:lnTo>
                  <a:lnTo>
                    <a:pt x="478942" y="869124"/>
                  </a:lnTo>
                  <a:close/>
                </a:path>
                <a:path w="1040129" h="1270635">
                  <a:moveTo>
                    <a:pt x="560679" y="869111"/>
                  </a:moveTo>
                  <a:lnTo>
                    <a:pt x="551283" y="873695"/>
                  </a:lnTo>
                  <a:lnTo>
                    <a:pt x="541289" y="877076"/>
                  </a:lnTo>
                  <a:lnTo>
                    <a:pt x="530767" y="879173"/>
                  </a:lnTo>
                  <a:lnTo>
                    <a:pt x="519811" y="879894"/>
                  </a:lnTo>
                  <a:lnTo>
                    <a:pt x="560679" y="879894"/>
                  </a:lnTo>
                  <a:lnTo>
                    <a:pt x="560679" y="869111"/>
                  </a:lnTo>
                  <a:close/>
                </a:path>
                <a:path w="1040129" h="1270635">
                  <a:moveTo>
                    <a:pt x="519811" y="714362"/>
                  </a:moveTo>
                  <a:lnTo>
                    <a:pt x="487588" y="720870"/>
                  </a:lnTo>
                  <a:lnTo>
                    <a:pt x="461276" y="738616"/>
                  </a:lnTo>
                  <a:lnTo>
                    <a:pt x="443537" y="764929"/>
                  </a:lnTo>
                  <a:lnTo>
                    <a:pt x="437032" y="797140"/>
                  </a:lnTo>
                  <a:lnTo>
                    <a:pt x="440060" y="819400"/>
                  </a:lnTo>
                  <a:lnTo>
                    <a:pt x="448600" y="839362"/>
                  </a:lnTo>
                  <a:lnTo>
                    <a:pt x="461833" y="856208"/>
                  </a:lnTo>
                  <a:lnTo>
                    <a:pt x="478942" y="869124"/>
                  </a:lnTo>
                  <a:lnTo>
                    <a:pt x="478942" y="824141"/>
                  </a:lnTo>
                  <a:lnTo>
                    <a:pt x="482158" y="808238"/>
                  </a:lnTo>
                  <a:lnTo>
                    <a:pt x="490923" y="795256"/>
                  </a:lnTo>
                  <a:lnTo>
                    <a:pt x="503915" y="786506"/>
                  </a:lnTo>
                  <a:lnTo>
                    <a:pt x="519811" y="783297"/>
                  </a:lnTo>
                  <a:lnTo>
                    <a:pt x="599791" y="783297"/>
                  </a:lnTo>
                  <a:lnTo>
                    <a:pt x="596079" y="764929"/>
                  </a:lnTo>
                  <a:lnTo>
                    <a:pt x="578331" y="738616"/>
                  </a:lnTo>
                  <a:lnTo>
                    <a:pt x="552017" y="720870"/>
                  </a:lnTo>
                  <a:lnTo>
                    <a:pt x="519811" y="714362"/>
                  </a:lnTo>
                  <a:close/>
                </a:path>
                <a:path w="1040129" h="1270635">
                  <a:moveTo>
                    <a:pt x="599791" y="783297"/>
                  </a:moveTo>
                  <a:lnTo>
                    <a:pt x="519811" y="783297"/>
                  </a:lnTo>
                  <a:lnTo>
                    <a:pt x="535733" y="786506"/>
                  </a:lnTo>
                  <a:lnTo>
                    <a:pt x="548722" y="795256"/>
                  </a:lnTo>
                  <a:lnTo>
                    <a:pt x="557472" y="808238"/>
                  </a:lnTo>
                  <a:lnTo>
                    <a:pt x="560679" y="824141"/>
                  </a:lnTo>
                  <a:lnTo>
                    <a:pt x="560679" y="869111"/>
                  </a:lnTo>
                  <a:lnTo>
                    <a:pt x="577782" y="856196"/>
                  </a:lnTo>
                  <a:lnTo>
                    <a:pt x="591016" y="839350"/>
                  </a:lnTo>
                  <a:lnTo>
                    <a:pt x="599559" y="819393"/>
                  </a:lnTo>
                  <a:lnTo>
                    <a:pt x="602589" y="797140"/>
                  </a:lnTo>
                  <a:lnTo>
                    <a:pt x="599791" y="783297"/>
                  </a:lnTo>
                  <a:close/>
                </a:path>
                <a:path w="1040129" h="1270635">
                  <a:moveTo>
                    <a:pt x="519811" y="0"/>
                  </a:moveTo>
                  <a:lnTo>
                    <a:pt x="471725" y="3245"/>
                  </a:lnTo>
                  <a:lnTo>
                    <a:pt x="425587" y="12697"/>
                  </a:lnTo>
                  <a:lnTo>
                    <a:pt x="381823" y="27929"/>
                  </a:lnTo>
                  <a:lnTo>
                    <a:pt x="340858" y="48516"/>
                  </a:lnTo>
                  <a:lnTo>
                    <a:pt x="303118" y="74031"/>
                  </a:lnTo>
                  <a:lnTo>
                    <a:pt x="269028" y="104049"/>
                  </a:lnTo>
                  <a:lnTo>
                    <a:pt x="239015" y="138143"/>
                  </a:lnTo>
                  <a:lnTo>
                    <a:pt x="213504" y="175888"/>
                  </a:lnTo>
                  <a:lnTo>
                    <a:pt x="192921" y="216857"/>
                  </a:lnTo>
                  <a:lnTo>
                    <a:pt x="177692" y="260624"/>
                  </a:lnTo>
                  <a:lnTo>
                    <a:pt x="168242" y="306764"/>
                  </a:lnTo>
                  <a:lnTo>
                    <a:pt x="164998" y="354850"/>
                  </a:lnTo>
                  <a:lnTo>
                    <a:pt x="164998" y="400011"/>
                  </a:lnTo>
                  <a:lnTo>
                    <a:pt x="313969" y="400011"/>
                  </a:lnTo>
                  <a:lnTo>
                    <a:pt x="313969" y="354850"/>
                  </a:lnTo>
                  <a:lnTo>
                    <a:pt x="314487" y="350367"/>
                  </a:lnTo>
                  <a:lnTo>
                    <a:pt x="214668" y="350367"/>
                  </a:lnTo>
                  <a:lnTo>
                    <a:pt x="219295" y="301551"/>
                  </a:lnTo>
                  <a:lnTo>
                    <a:pt x="231320" y="255259"/>
                  </a:lnTo>
                  <a:lnTo>
                    <a:pt x="250124" y="212106"/>
                  </a:lnTo>
                  <a:lnTo>
                    <a:pt x="275092" y="172709"/>
                  </a:lnTo>
                  <a:lnTo>
                    <a:pt x="305608" y="137683"/>
                  </a:lnTo>
                  <a:lnTo>
                    <a:pt x="341053" y="107645"/>
                  </a:lnTo>
                  <a:lnTo>
                    <a:pt x="380813" y="83210"/>
                  </a:lnTo>
                  <a:lnTo>
                    <a:pt x="424270" y="64994"/>
                  </a:lnTo>
                  <a:lnTo>
                    <a:pt x="470808" y="53613"/>
                  </a:lnTo>
                  <a:lnTo>
                    <a:pt x="519811" y="49682"/>
                  </a:lnTo>
                  <a:lnTo>
                    <a:pt x="700465" y="49682"/>
                  </a:lnTo>
                  <a:lnTo>
                    <a:pt x="698740" y="48516"/>
                  </a:lnTo>
                  <a:lnTo>
                    <a:pt x="657776" y="27929"/>
                  </a:lnTo>
                  <a:lnTo>
                    <a:pt x="614016" y="12697"/>
                  </a:lnTo>
                  <a:lnTo>
                    <a:pt x="567885" y="3245"/>
                  </a:lnTo>
                  <a:lnTo>
                    <a:pt x="519811" y="0"/>
                  </a:lnTo>
                  <a:close/>
                </a:path>
                <a:path w="1040129" h="1270635">
                  <a:moveTo>
                    <a:pt x="519811" y="99326"/>
                  </a:moveTo>
                  <a:lnTo>
                    <a:pt x="474412" y="103365"/>
                  </a:lnTo>
                  <a:lnTo>
                    <a:pt x="431626" y="115010"/>
                  </a:lnTo>
                  <a:lnTo>
                    <a:pt x="392155" y="133558"/>
                  </a:lnTo>
                  <a:lnTo>
                    <a:pt x="356704" y="158305"/>
                  </a:lnTo>
                  <a:lnTo>
                    <a:pt x="325976" y="188546"/>
                  </a:lnTo>
                  <a:lnTo>
                    <a:pt x="300675" y="223577"/>
                  </a:lnTo>
                  <a:lnTo>
                    <a:pt x="281506" y="262694"/>
                  </a:lnTo>
                  <a:lnTo>
                    <a:pt x="269171" y="305192"/>
                  </a:lnTo>
                  <a:lnTo>
                    <a:pt x="264375" y="350367"/>
                  </a:lnTo>
                  <a:lnTo>
                    <a:pt x="314487" y="350367"/>
                  </a:lnTo>
                  <a:lnTo>
                    <a:pt x="319414" y="307701"/>
                  </a:lnTo>
                  <a:lnTo>
                    <a:pt x="334918" y="264390"/>
                  </a:lnTo>
                  <a:lnTo>
                    <a:pt x="359240" y="226163"/>
                  </a:lnTo>
                  <a:lnTo>
                    <a:pt x="391133" y="194264"/>
                  </a:lnTo>
                  <a:lnTo>
                    <a:pt x="429356" y="169938"/>
                  </a:lnTo>
                  <a:lnTo>
                    <a:pt x="472663" y="154429"/>
                  </a:lnTo>
                  <a:lnTo>
                    <a:pt x="519811" y="148983"/>
                  </a:lnTo>
                  <a:lnTo>
                    <a:pt x="669459" y="148983"/>
                  </a:lnTo>
                  <a:lnTo>
                    <a:pt x="648657" y="134266"/>
                  </a:lnTo>
                  <a:lnTo>
                    <a:pt x="608862" y="115340"/>
                  </a:lnTo>
                  <a:lnTo>
                    <a:pt x="565671" y="103451"/>
                  </a:lnTo>
                  <a:lnTo>
                    <a:pt x="519811" y="99326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99029" y="4710493"/>
              <a:ext cx="321945" cy="414655"/>
            </a:xfrm>
            <a:custGeom>
              <a:avLst/>
              <a:gdLst/>
              <a:ahLst/>
              <a:cxnLst/>
              <a:rect l="l" t="t" r="r" b="b"/>
              <a:pathLst>
                <a:path w="321944" h="414654">
                  <a:moveTo>
                    <a:pt x="321792" y="0"/>
                  </a:moveTo>
                  <a:lnTo>
                    <a:pt x="0" y="0"/>
                  </a:lnTo>
                  <a:lnTo>
                    <a:pt x="0" y="414401"/>
                  </a:lnTo>
                  <a:lnTo>
                    <a:pt x="321792" y="414401"/>
                  </a:lnTo>
                  <a:lnTo>
                    <a:pt x="3217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84398" y="4709998"/>
              <a:ext cx="346710" cy="433705"/>
            </a:xfrm>
            <a:custGeom>
              <a:avLst/>
              <a:gdLst/>
              <a:ahLst/>
              <a:cxnLst/>
              <a:rect l="l" t="t" r="r" b="b"/>
              <a:pathLst>
                <a:path w="346710" h="433704">
                  <a:moveTo>
                    <a:pt x="191007" y="0"/>
                  </a:moveTo>
                  <a:lnTo>
                    <a:pt x="144045" y="5240"/>
                  </a:lnTo>
                  <a:lnTo>
                    <a:pt x="102716" y="20367"/>
                  </a:lnTo>
                  <a:lnTo>
                    <a:pt x="69779" y="44489"/>
                  </a:lnTo>
                  <a:lnTo>
                    <a:pt x="47994" y="76715"/>
                  </a:lnTo>
                  <a:lnTo>
                    <a:pt x="40119" y="116154"/>
                  </a:lnTo>
                  <a:lnTo>
                    <a:pt x="41457" y="131044"/>
                  </a:lnTo>
                  <a:lnTo>
                    <a:pt x="44984" y="148567"/>
                  </a:lnTo>
                  <a:lnTo>
                    <a:pt x="49972" y="165753"/>
                  </a:lnTo>
                  <a:lnTo>
                    <a:pt x="55689" y="179628"/>
                  </a:lnTo>
                  <a:lnTo>
                    <a:pt x="43116" y="179628"/>
                  </a:lnTo>
                  <a:lnTo>
                    <a:pt x="25771" y="182463"/>
                  </a:lnTo>
                  <a:lnTo>
                    <a:pt x="12128" y="190631"/>
                  </a:lnTo>
                  <a:lnTo>
                    <a:pt x="3200" y="203626"/>
                  </a:lnTo>
                  <a:lnTo>
                    <a:pt x="0" y="220941"/>
                  </a:lnTo>
                  <a:lnTo>
                    <a:pt x="3200" y="238257"/>
                  </a:lnTo>
                  <a:lnTo>
                    <a:pt x="12128" y="251252"/>
                  </a:lnTo>
                  <a:lnTo>
                    <a:pt x="25771" y="259419"/>
                  </a:lnTo>
                  <a:lnTo>
                    <a:pt x="43116" y="262255"/>
                  </a:lnTo>
                  <a:lnTo>
                    <a:pt x="74244" y="262255"/>
                  </a:lnTo>
                  <a:lnTo>
                    <a:pt x="66106" y="309583"/>
                  </a:lnTo>
                  <a:lnTo>
                    <a:pt x="48202" y="343158"/>
                  </a:lnTo>
                  <a:lnTo>
                    <a:pt x="30299" y="367416"/>
                  </a:lnTo>
                  <a:lnTo>
                    <a:pt x="22161" y="386791"/>
                  </a:lnTo>
                  <a:lnTo>
                    <a:pt x="25332" y="406214"/>
                  </a:lnTo>
                  <a:lnTo>
                    <a:pt x="34509" y="420924"/>
                  </a:lnTo>
                  <a:lnTo>
                    <a:pt x="49186" y="430244"/>
                  </a:lnTo>
                  <a:lnTo>
                    <a:pt x="68859" y="433501"/>
                  </a:lnTo>
                  <a:lnTo>
                    <a:pt x="303568" y="433501"/>
                  </a:lnTo>
                  <a:lnTo>
                    <a:pt x="320913" y="430666"/>
                  </a:lnTo>
                  <a:lnTo>
                    <a:pt x="334556" y="422498"/>
                  </a:lnTo>
                  <a:lnTo>
                    <a:pt x="343483" y="409504"/>
                  </a:lnTo>
                  <a:lnTo>
                    <a:pt x="346684" y="392188"/>
                  </a:lnTo>
                  <a:lnTo>
                    <a:pt x="343483" y="374865"/>
                  </a:lnTo>
                  <a:lnTo>
                    <a:pt x="334556" y="361867"/>
                  </a:lnTo>
                  <a:lnTo>
                    <a:pt x="320913" y="353698"/>
                  </a:lnTo>
                  <a:lnTo>
                    <a:pt x="303568" y="350862"/>
                  </a:lnTo>
                  <a:lnTo>
                    <a:pt x="137121" y="350862"/>
                  </a:lnTo>
                  <a:lnTo>
                    <a:pt x="149971" y="330452"/>
                  </a:lnTo>
                  <a:lnTo>
                    <a:pt x="159569" y="308806"/>
                  </a:lnTo>
                  <a:lnTo>
                    <a:pt x="165575" y="286036"/>
                  </a:lnTo>
                  <a:lnTo>
                    <a:pt x="167652" y="262255"/>
                  </a:lnTo>
                  <a:lnTo>
                    <a:pt x="244894" y="262255"/>
                  </a:lnTo>
                  <a:lnTo>
                    <a:pt x="262237" y="259419"/>
                  </a:lnTo>
                  <a:lnTo>
                    <a:pt x="275875" y="251252"/>
                  </a:lnTo>
                  <a:lnTo>
                    <a:pt x="284799" y="238257"/>
                  </a:lnTo>
                  <a:lnTo>
                    <a:pt x="287997" y="220941"/>
                  </a:lnTo>
                  <a:lnTo>
                    <a:pt x="284799" y="203626"/>
                  </a:lnTo>
                  <a:lnTo>
                    <a:pt x="275875" y="190631"/>
                  </a:lnTo>
                  <a:lnTo>
                    <a:pt x="262237" y="182463"/>
                  </a:lnTo>
                  <a:lnTo>
                    <a:pt x="244894" y="179628"/>
                  </a:lnTo>
                  <a:lnTo>
                    <a:pt x="153885" y="179628"/>
                  </a:lnTo>
                  <a:lnTo>
                    <a:pt x="144906" y="164058"/>
                  </a:lnTo>
                  <a:lnTo>
                    <a:pt x="141413" y="156911"/>
                  </a:lnTo>
                  <a:lnTo>
                    <a:pt x="138990" y="149090"/>
                  </a:lnTo>
                  <a:lnTo>
                    <a:pt x="137579" y="140818"/>
                  </a:lnTo>
                  <a:lnTo>
                    <a:pt x="137121" y="132321"/>
                  </a:lnTo>
                  <a:lnTo>
                    <a:pt x="141891" y="112489"/>
                  </a:lnTo>
                  <a:lnTo>
                    <a:pt x="154632" y="98045"/>
                  </a:lnTo>
                  <a:lnTo>
                    <a:pt x="172987" y="89214"/>
                  </a:lnTo>
                  <a:lnTo>
                    <a:pt x="194602" y="86220"/>
                  </a:lnTo>
                  <a:lnTo>
                    <a:pt x="230955" y="96042"/>
                  </a:lnTo>
                  <a:lnTo>
                    <a:pt x="253274" y="117652"/>
                  </a:lnTo>
                  <a:lnTo>
                    <a:pt x="271552" y="139262"/>
                  </a:lnTo>
                  <a:lnTo>
                    <a:pt x="295782" y="149085"/>
                  </a:lnTo>
                  <a:lnTo>
                    <a:pt x="314450" y="145848"/>
                  </a:lnTo>
                  <a:lnTo>
                    <a:pt x="329244" y="136663"/>
                  </a:lnTo>
                  <a:lnTo>
                    <a:pt x="338984" y="122312"/>
                  </a:lnTo>
                  <a:lnTo>
                    <a:pt x="342493" y="103581"/>
                  </a:lnTo>
                  <a:lnTo>
                    <a:pt x="330611" y="62391"/>
                  </a:lnTo>
                  <a:lnTo>
                    <a:pt x="298183" y="29564"/>
                  </a:lnTo>
                  <a:lnTo>
                    <a:pt x="250039" y="7849"/>
                  </a:lnTo>
                  <a:lnTo>
                    <a:pt x="191007" y="0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68498" y="752462"/>
              <a:ext cx="156845" cy="313055"/>
            </a:xfrm>
            <a:custGeom>
              <a:avLst/>
              <a:gdLst/>
              <a:ahLst/>
              <a:cxnLst/>
              <a:rect l="l" t="t" r="r" b="b"/>
              <a:pathLst>
                <a:path w="156844" h="313055">
                  <a:moveTo>
                    <a:pt x="156527" y="0"/>
                  </a:moveTo>
                  <a:lnTo>
                    <a:pt x="0" y="0"/>
                  </a:lnTo>
                  <a:lnTo>
                    <a:pt x="0" y="156527"/>
                  </a:lnTo>
                  <a:lnTo>
                    <a:pt x="7980" y="205996"/>
                  </a:lnTo>
                  <a:lnTo>
                    <a:pt x="30204" y="248961"/>
                  </a:lnTo>
                  <a:lnTo>
                    <a:pt x="64089" y="282842"/>
                  </a:lnTo>
                  <a:lnTo>
                    <a:pt x="107057" y="305062"/>
                  </a:lnTo>
                  <a:lnTo>
                    <a:pt x="156527" y="313042"/>
                  </a:lnTo>
                </a:path>
              </a:pathLst>
            </a:custGeom>
            <a:ln w="50800">
              <a:solidFill>
                <a:srgbClr val="E4A6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85883" y="752462"/>
              <a:ext cx="156845" cy="313055"/>
            </a:xfrm>
            <a:custGeom>
              <a:avLst/>
              <a:gdLst/>
              <a:ahLst/>
              <a:cxnLst/>
              <a:rect l="l" t="t" r="r" b="b"/>
              <a:pathLst>
                <a:path w="156845" h="313055">
                  <a:moveTo>
                    <a:pt x="0" y="0"/>
                  </a:moveTo>
                  <a:lnTo>
                    <a:pt x="156527" y="0"/>
                  </a:lnTo>
                  <a:lnTo>
                    <a:pt x="156527" y="156527"/>
                  </a:lnTo>
                  <a:lnTo>
                    <a:pt x="148546" y="205996"/>
                  </a:lnTo>
                  <a:lnTo>
                    <a:pt x="126323" y="248961"/>
                  </a:lnTo>
                  <a:lnTo>
                    <a:pt x="92438" y="282842"/>
                  </a:lnTo>
                  <a:lnTo>
                    <a:pt x="49470" y="305062"/>
                  </a:lnTo>
                  <a:lnTo>
                    <a:pt x="0" y="313042"/>
                  </a:lnTo>
                </a:path>
              </a:pathLst>
            </a:custGeom>
            <a:ln w="50800">
              <a:solidFill>
                <a:srgbClr val="E4A6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39072" y="685876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20" h="833119">
                  <a:moveTo>
                    <a:pt x="832764" y="0"/>
                  </a:moveTo>
                  <a:lnTo>
                    <a:pt x="0" y="0"/>
                  </a:lnTo>
                  <a:lnTo>
                    <a:pt x="0" y="416382"/>
                  </a:lnTo>
                  <a:lnTo>
                    <a:pt x="2801" y="464940"/>
                  </a:lnTo>
                  <a:lnTo>
                    <a:pt x="10997" y="511853"/>
                  </a:lnTo>
                  <a:lnTo>
                    <a:pt x="24274" y="556809"/>
                  </a:lnTo>
                  <a:lnTo>
                    <a:pt x="42322" y="599495"/>
                  </a:lnTo>
                  <a:lnTo>
                    <a:pt x="64826" y="639598"/>
                  </a:lnTo>
                  <a:lnTo>
                    <a:pt x="91475" y="676806"/>
                  </a:lnTo>
                  <a:lnTo>
                    <a:pt x="121956" y="710807"/>
                  </a:lnTo>
                  <a:lnTo>
                    <a:pt x="155957" y="741289"/>
                  </a:lnTo>
                  <a:lnTo>
                    <a:pt x="193165" y="767938"/>
                  </a:lnTo>
                  <a:lnTo>
                    <a:pt x="233269" y="790442"/>
                  </a:lnTo>
                  <a:lnTo>
                    <a:pt x="275954" y="808489"/>
                  </a:lnTo>
                  <a:lnTo>
                    <a:pt x="320910" y="821767"/>
                  </a:lnTo>
                  <a:lnTo>
                    <a:pt x="367823" y="829963"/>
                  </a:lnTo>
                  <a:lnTo>
                    <a:pt x="416382" y="832764"/>
                  </a:lnTo>
                  <a:lnTo>
                    <a:pt x="464940" y="829963"/>
                  </a:lnTo>
                  <a:lnTo>
                    <a:pt x="511853" y="821767"/>
                  </a:lnTo>
                  <a:lnTo>
                    <a:pt x="556809" y="808489"/>
                  </a:lnTo>
                  <a:lnTo>
                    <a:pt x="599495" y="790442"/>
                  </a:lnTo>
                  <a:lnTo>
                    <a:pt x="639598" y="767938"/>
                  </a:lnTo>
                  <a:lnTo>
                    <a:pt x="676806" y="741289"/>
                  </a:lnTo>
                  <a:lnTo>
                    <a:pt x="710807" y="710807"/>
                  </a:lnTo>
                  <a:lnTo>
                    <a:pt x="741289" y="676806"/>
                  </a:lnTo>
                  <a:lnTo>
                    <a:pt x="767938" y="639598"/>
                  </a:lnTo>
                  <a:lnTo>
                    <a:pt x="790442" y="599495"/>
                  </a:lnTo>
                  <a:lnTo>
                    <a:pt x="808489" y="556809"/>
                  </a:lnTo>
                  <a:lnTo>
                    <a:pt x="821767" y="511853"/>
                  </a:lnTo>
                  <a:lnTo>
                    <a:pt x="829963" y="464940"/>
                  </a:lnTo>
                  <a:lnTo>
                    <a:pt x="832764" y="416382"/>
                  </a:lnTo>
                  <a:lnTo>
                    <a:pt x="832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8272" y="635076"/>
              <a:ext cx="934719" cy="649605"/>
            </a:xfrm>
            <a:custGeom>
              <a:avLst/>
              <a:gdLst/>
              <a:ahLst/>
              <a:cxnLst/>
              <a:rect l="l" t="t" r="r" b="b"/>
              <a:pathLst>
                <a:path w="934720" h="649605">
                  <a:moveTo>
                    <a:pt x="0" y="0"/>
                  </a:moveTo>
                  <a:lnTo>
                    <a:pt x="934364" y="0"/>
                  </a:lnTo>
                  <a:lnTo>
                    <a:pt x="934364" y="467182"/>
                  </a:lnTo>
                  <a:lnTo>
                    <a:pt x="931952" y="514948"/>
                  </a:lnTo>
                  <a:lnTo>
                    <a:pt x="924872" y="561334"/>
                  </a:lnTo>
                  <a:lnTo>
                    <a:pt x="913360" y="606106"/>
                  </a:lnTo>
                  <a:lnTo>
                    <a:pt x="897650" y="649028"/>
                  </a:lnTo>
                </a:path>
              </a:pathLst>
            </a:custGeom>
            <a:ln w="101600">
              <a:solidFill>
                <a:srgbClr val="E4A6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55454" y="1535074"/>
              <a:ext cx="0" cy="117475"/>
            </a:xfrm>
            <a:custGeom>
              <a:avLst/>
              <a:gdLst/>
              <a:ahLst/>
              <a:cxnLst/>
              <a:rect l="l" t="t" r="r" b="b"/>
              <a:pathLst>
                <a:path h="117475">
                  <a:moveTo>
                    <a:pt x="0" y="0"/>
                  </a:moveTo>
                  <a:lnTo>
                    <a:pt x="0" y="117386"/>
                  </a:lnTo>
                </a:path>
              </a:pathLst>
            </a:custGeom>
            <a:ln w="50800">
              <a:solidFill>
                <a:srgbClr val="E4A6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59214" y="1666481"/>
              <a:ext cx="393065" cy="131445"/>
            </a:xfrm>
            <a:custGeom>
              <a:avLst/>
              <a:gdLst/>
              <a:ahLst/>
              <a:cxnLst/>
              <a:rect l="l" t="t" r="r" b="b"/>
              <a:pathLst>
                <a:path w="393064" h="131444">
                  <a:moveTo>
                    <a:pt x="196240" y="0"/>
                  </a:moveTo>
                  <a:lnTo>
                    <a:pt x="0" y="130835"/>
                  </a:lnTo>
                  <a:lnTo>
                    <a:pt x="392480" y="130835"/>
                  </a:lnTo>
                  <a:lnTo>
                    <a:pt x="196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91434" y="1848116"/>
              <a:ext cx="728345" cy="0"/>
            </a:xfrm>
            <a:custGeom>
              <a:avLst/>
              <a:gdLst/>
              <a:ahLst/>
              <a:cxnLst/>
              <a:rect l="l" t="t" r="r" b="b"/>
              <a:pathLst>
                <a:path w="728345">
                  <a:moveTo>
                    <a:pt x="728040" y="0"/>
                  </a:moveTo>
                  <a:lnTo>
                    <a:pt x="0" y="0"/>
                  </a:lnTo>
                </a:path>
              </a:pathLst>
            </a:custGeom>
            <a:ln w="101600">
              <a:solidFill>
                <a:srgbClr val="E4A6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8858" y="4068000"/>
              <a:ext cx="704215" cy="914400"/>
            </a:xfrm>
            <a:custGeom>
              <a:avLst/>
              <a:gdLst/>
              <a:ahLst/>
              <a:cxnLst/>
              <a:rect l="l" t="t" r="r" b="b"/>
              <a:pathLst>
                <a:path w="704215" h="914400">
                  <a:moveTo>
                    <a:pt x="351118" y="0"/>
                  </a:moveTo>
                  <a:lnTo>
                    <a:pt x="286410" y="6790"/>
                  </a:lnTo>
                  <a:lnTo>
                    <a:pt x="229080" y="18808"/>
                  </a:lnTo>
                  <a:lnTo>
                    <a:pt x="178854" y="35598"/>
                  </a:lnTo>
                  <a:lnTo>
                    <a:pt x="135459" y="56706"/>
                  </a:lnTo>
                  <a:lnTo>
                    <a:pt x="98622" y="81676"/>
                  </a:lnTo>
                  <a:lnTo>
                    <a:pt x="68070" y="110055"/>
                  </a:lnTo>
                  <a:lnTo>
                    <a:pt x="43528" y="141386"/>
                  </a:lnTo>
                  <a:lnTo>
                    <a:pt x="24723" y="175216"/>
                  </a:lnTo>
                  <a:lnTo>
                    <a:pt x="11382" y="211090"/>
                  </a:lnTo>
                  <a:lnTo>
                    <a:pt x="3232" y="248553"/>
                  </a:lnTo>
                  <a:lnTo>
                    <a:pt x="0" y="287151"/>
                  </a:lnTo>
                  <a:lnTo>
                    <a:pt x="1410" y="326428"/>
                  </a:lnTo>
                  <a:lnTo>
                    <a:pt x="8192" y="374598"/>
                  </a:lnTo>
                  <a:lnTo>
                    <a:pt x="19337" y="423876"/>
                  </a:lnTo>
                  <a:lnTo>
                    <a:pt x="34159" y="473475"/>
                  </a:lnTo>
                  <a:lnTo>
                    <a:pt x="51970" y="522608"/>
                  </a:lnTo>
                  <a:lnTo>
                    <a:pt x="72084" y="570488"/>
                  </a:lnTo>
                  <a:lnTo>
                    <a:pt x="93813" y="616329"/>
                  </a:lnTo>
                  <a:lnTo>
                    <a:pt x="116470" y="659343"/>
                  </a:lnTo>
                  <a:lnTo>
                    <a:pt x="139367" y="698745"/>
                  </a:lnTo>
                  <a:lnTo>
                    <a:pt x="161818" y="733747"/>
                  </a:lnTo>
                  <a:lnTo>
                    <a:pt x="224357" y="816456"/>
                  </a:lnTo>
                  <a:lnTo>
                    <a:pt x="256355" y="849771"/>
                  </a:lnTo>
                  <a:lnTo>
                    <a:pt x="295561" y="877620"/>
                  </a:lnTo>
                  <a:lnTo>
                    <a:pt x="358407" y="914120"/>
                  </a:lnTo>
                  <a:lnTo>
                    <a:pt x="393182" y="886724"/>
                  </a:lnTo>
                  <a:lnTo>
                    <a:pt x="474035" y="813339"/>
                  </a:lnTo>
                  <a:lnTo>
                    <a:pt x="565755" y="707169"/>
                  </a:lnTo>
                  <a:lnTo>
                    <a:pt x="633134" y="581418"/>
                  </a:lnTo>
                  <a:lnTo>
                    <a:pt x="669894" y="473870"/>
                  </a:lnTo>
                  <a:lnTo>
                    <a:pt x="685084" y="426083"/>
                  </a:lnTo>
                  <a:lnTo>
                    <a:pt x="696572" y="381593"/>
                  </a:lnTo>
                  <a:lnTo>
                    <a:pt x="703175" y="339881"/>
                  </a:lnTo>
                  <a:lnTo>
                    <a:pt x="703713" y="300428"/>
                  </a:lnTo>
                  <a:lnTo>
                    <a:pt x="697003" y="262714"/>
                  </a:lnTo>
                  <a:lnTo>
                    <a:pt x="681863" y="226219"/>
                  </a:lnTo>
                  <a:lnTo>
                    <a:pt x="657111" y="190423"/>
                  </a:lnTo>
                  <a:lnTo>
                    <a:pt x="608990" y="129904"/>
                  </a:lnTo>
                  <a:lnTo>
                    <a:pt x="588179" y="99661"/>
                  </a:lnTo>
                  <a:lnTo>
                    <a:pt x="577841" y="86266"/>
                  </a:lnTo>
                  <a:lnTo>
                    <a:pt x="561138" y="76288"/>
                  </a:lnTo>
                  <a:lnTo>
                    <a:pt x="540462" y="60988"/>
                  </a:lnTo>
                  <a:lnTo>
                    <a:pt x="515189" y="39579"/>
                  </a:lnTo>
                  <a:lnTo>
                    <a:pt x="479252" y="18192"/>
                  </a:lnTo>
                  <a:lnTo>
                    <a:pt x="426584" y="2956"/>
                  </a:lnTo>
                  <a:lnTo>
                    <a:pt x="351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75916" y="4038308"/>
              <a:ext cx="1270635" cy="1270635"/>
            </a:xfrm>
            <a:custGeom>
              <a:avLst/>
              <a:gdLst/>
              <a:ahLst/>
              <a:cxnLst/>
              <a:rect l="l" t="t" r="r" b="b"/>
              <a:pathLst>
                <a:path w="1270634" h="1270635">
                  <a:moveTo>
                    <a:pt x="375551" y="0"/>
                  </a:moveTo>
                  <a:lnTo>
                    <a:pt x="328442" y="2946"/>
                  </a:lnTo>
                  <a:lnTo>
                    <a:pt x="283079" y="11548"/>
                  </a:lnTo>
                  <a:lnTo>
                    <a:pt x="239814" y="25452"/>
                  </a:lnTo>
                  <a:lnTo>
                    <a:pt x="199000" y="44303"/>
                  </a:lnTo>
                  <a:lnTo>
                    <a:pt x="160988" y="67748"/>
                  </a:lnTo>
                  <a:lnTo>
                    <a:pt x="126130" y="95432"/>
                  </a:lnTo>
                  <a:lnTo>
                    <a:pt x="94778" y="127001"/>
                  </a:lnTo>
                  <a:lnTo>
                    <a:pt x="67284" y="162100"/>
                  </a:lnTo>
                  <a:lnTo>
                    <a:pt x="44000" y="200375"/>
                  </a:lnTo>
                  <a:lnTo>
                    <a:pt x="25278" y="241473"/>
                  </a:lnTo>
                  <a:lnTo>
                    <a:pt x="11469" y="285038"/>
                  </a:lnTo>
                  <a:lnTo>
                    <a:pt x="2926" y="330717"/>
                  </a:lnTo>
                  <a:lnTo>
                    <a:pt x="0" y="378155"/>
                  </a:lnTo>
                  <a:lnTo>
                    <a:pt x="5867" y="560329"/>
                  </a:lnTo>
                  <a:lnTo>
                    <a:pt x="46943" y="683977"/>
                  </a:lnTo>
                  <a:lnTo>
                    <a:pt x="158435" y="805730"/>
                  </a:lnTo>
                  <a:lnTo>
                    <a:pt x="375551" y="982218"/>
                  </a:lnTo>
                  <a:lnTo>
                    <a:pt x="434231" y="931017"/>
                  </a:lnTo>
                  <a:lnTo>
                    <a:pt x="457813" y="906233"/>
                  </a:lnTo>
                  <a:lnTo>
                    <a:pt x="375488" y="906233"/>
                  </a:lnTo>
                  <a:lnTo>
                    <a:pt x="346241" y="879387"/>
                  </a:lnTo>
                  <a:lnTo>
                    <a:pt x="311335" y="845283"/>
                  </a:lnTo>
                  <a:lnTo>
                    <a:pt x="272669" y="804678"/>
                  </a:lnTo>
                  <a:lnTo>
                    <a:pt x="232143" y="758329"/>
                  </a:lnTo>
                  <a:lnTo>
                    <a:pt x="205211" y="724845"/>
                  </a:lnTo>
                  <a:lnTo>
                    <a:pt x="178054" y="688218"/>
                  </a:lnTo>
                  <a:lnTo>
                    <a:pt x="151579" y="648855"/>
                  </a:lnTo>
                  <a:lnTo>
                    <a:pt x="126691" y="607166"/>
                  </a:lnTo>
                  <a:lnTo>
                    <a:pt x="104296" y="563561"/>
                  </a:lnTo>
                  <a:lnTo>
                    <a:pt x="85301" y="518448"/>
                  </a:lnTo>
                  <a:lnTo>
                    <a:pt x="70611" y="472236"/>
                  </a:lnTo>
                  <a:lnTo>
                    <a:pt x="61133" y="425336"/>
                  </a:lnTo>
                  <a:lnTo>
                    <a:pt x="57772" y="378155"/>
                  </a:lnTo>
                  <a:lnTo>
                    <a:pt x="61223" y="330844"/>
                  </a:lnTo>
                  <a:lnTo>
                    <a:pt x="71248" y="285678"/>
                  </a:lnTo>
                  <a:lnTo>
                    <a:pt x="87351" y="243155"/>
                  </a:lnTo>
                  <a:lnTo>
                    <a:pt x="109036" y="203771"/>
                  </a:lnTo>
                  <a:lnTo>
                    <a:pt x="135809" y="168025"/>
                  </a:lnTo>
                  <a:lnTo>
                    <a:pt x="167174" y="136413"/>
                  </a:lnTo>
                  <a:lnTo>
                    <a:pt x="202636" y="109433"/>
                  </a:lnTo>
                  <a:lnTo>
                    <a:pt x="241700" y="87583"/>
                  </a:lnTo>
                  <a:lnTo>
                    <a:pt x="283871" y="71360"/>
                  </a:lnTo>
                  <a:lnTo>
                    <a:pt x="328653" y="61261"/>
                  </a:lnTo>
                  <a:lnTo>
                    <a:pt x="375551" y="57785"/>
                  </a:lnTo>
                  <a:lnTo>
                    <a:pt x="573960" y="57785"/>
                  </a:lnTo>
                  <a:lnTo>
                    <a:pt x="552102" y="44303"/>
                  </a:lnTo>
                  <a:lnTo>
                    <a:pt x="511288" y="25452"/>
                  </a:lnTo>
                  <a:lnTo>
                    <a:pt x="468023" y="11548"/>
                  </a:lnTo>
                  <a:lnTo>
                    <a:pt x="422661" y="2946"/>
                  </a:lnTo>
                  <a:lnTo>
                    <a:pt x="375551" y="0"/>
                  </a:lnTo>
                  <a:close/>
                </a:path>
                <a:path w="1270634" h="1270635">
                  <a:moveTo>
                    <a:pt x="573960" y="57785"/>
                  </a:moveTo>
                  <a:lnTo>
                    <a:pt x="375551" y="57785"/>
                  </a:lnTo>
                  <a:lnTo>
                    <a:pt x="422443" y="61261"/>
                  </a:lnTo>
                  <a:lnTo>
                    <a:pt x="467221" y="71360"/>
                  </a:lnTo>
                  <a:lnTo>
                    <a:pt x="509389" y="87583"/>
                  </a:lnTo>
                  <a:lnTo>
                    <a:pt x="548451" y="109433"/>
                  </a:lnTo>
                  <a:lnTo>
                    <a:pt x="583912" y="136413"/>
                  </a:lnTo>
                  <a:lnTo>
                    <a:pt x="615278" y="168025"/>
                  </a:lnTo>
                  <a:lnTo>
                    <a:pt x="642051" y="203771"/>
                  </a:lnTo>
                  <a:lnTo>
                    <a:pt x="663737" y="243155"/>
                  </a:lnTo>
                  <a:lnTo>
                    <a:pt x="679841" y="285678"/>
                  </a:lnTo>
                  <a:lnTo>
                    <a:pt x="689866" y="330844"/>
                  </a:lnTo>
                  <a:lnTo>
                    <a:pt x="693318" y="378155"/>
                  </a:lnTo>
                  <a:lnTo>
                    <a:pt x="689438" y="429414"/>
                  </a:lnTo>
                  <a:lnTo>
                    <a:pt x="678463" y="480390"/>
                  </a:lnTo>
                  <a:lnTo>
                    <a:pt x="661395" y="530677"/>
                  </a:lnTo>
                  <a:lnTo>
                    <a:pt x="639232" y="579868"/>
                  </a:lnTo>
                  <a:lnTo>
                    <a:pt x="612974" y="627558"/>
                  </a:lnTo>
                  <a:lnTo>
                    <a:pt x="583622" y="673339"/>
                  </a:lnTo>
                  <a:lnTo>
                    <a:pt x="552174" y="716805"/>
                  </a:lnTo>
                  <a:lnTo>
                    <a:pt x="519632" y="757550"/>
                  </a:lnTo>
                  <a:lnTo>
                    <a:pt x="486994" y="795167"/>
                  </a:lnTo>
                  <a:lnTo>
                    <a:pt x="455261" y="829251"/>
                  </a:lnTo>
                  <a:lnTo>
                    <a:pt x="425433" y="859394"/>
                  </a:lnTo>
                  <a:lnTo>
                    <a:pt x="375488" y="906233"/>
                  </a:lnTo>
                  <a:lnTo>
                    <a:pt x="457813" y="906233"/>
                  </a:lnTo>
                  <a:lnTo>
                    <a:pt x="563327" y="795343"/>
                  </a:lnTo>
                  <a:lnTo>
                    <a:pt x="692423" y="602091"/>
                  </a:lnTo>
                  <a:lnTo>
                    <a:pt x="751103" y="378155"/>
                  </a:lnTo>
                  <a:lnTo>
                    <a:pt x="748177" y="330717"/>
                  </a:lnTo>
                  <a:lnTo>
                    <a:pt x="739633" y="285038"/>
                  </a:lnTo>
                  <a:lnTo>
                    <a:pt x="725825" y="241473"/>
                  </a:lnTo>
                  <a:lnTo>
                    <a:pt x="707102" y="200375"/>
                  </a:lnTo>
                  <a:lnTo>
                    <a:pt x="683818" y="162100"/>
                  </a:lnTo>
                  <a:lnTo>
                    <a:pt x="656324" y="127001"/>
                  </a:lnTo>
                  <a:lnTo>
                    <a:pt x="624972" y="95432"/>
                  </a:lnTo>
                  <a:lnTo>
                    <a:pt x="590114" y="67748"/>
                  </a:lnTo>
                  <a:lnTo>
                    <a:pt x="573960" y="57785"/>
                  </a:lnTo>
                  <a:close/>
                </a:path>
                <a:path w="1270634" h="1270635">
                  <a:moveTo>
                    <a:pt x="375551" y="173621"/>
                  </a:moveTo>
                  <a:lnTo>
                    <a:pt x="329180" y="178971"/>
                  </a:lnTo>
                  <a:lnTo>
                    <a:pt x="286614" y="194206"/>
                  </a:lnTo>
                  <a:lnTo>
                    <a:pt x="249066" y="218103"/>
                  </a:lnTo>
                  <a:lnTo>
                    <a:pt x="217751" y="249438"/>
                  </a:lnTo>
                  <a:lnTo>
                    <a:pt x="193881" y="286989"/>
                  </a:lnTo>
                  <a:lnTo>
                    <a:pt x="178669" y="329532"/>
                  </a:lnTo>
                  <a:lnTo>
                    <a:pt x="173329" y="375843"/>
                  </a:lnTo>
                  <a:lnTo>
                    <a:pt x="178669" y="422247"/>
                  </a:lnTo>
                  <a:lnTo>
                    <a:pt x="193881" y="464825"/>
                  </a:lnTo>
                  <a:lnTo>
                    <a:pt x="217751" y="502371"/>
                  </a:lnTo>
                  <a:lnTo>
                    <a:pt x="249066" y="533675"/>
                  </a:lnTo>
                  <a:lnTo>
                    <a:pt x="286614" y="557531"/>
                  </a:lnTo>
                  <a:lnTo>
                    <a:pt x="329180" y="572731"/>
                  </a:lnTo>
                  <a:lnTo>
                    <a:pt x="375551" y="578065"/>
                  </a:lnTo>
                  <a:lnTo>
                    <a:pt x="421919" y="572731"/>
                  </a:lnTo>
                  <a:lnTo>
                    <a:pt x="464483" y="557531"/>
                  </a:lnTo>
                  <a:lnTo>
                    <a:pt x="502031" y="533675"/>
                  </a:lnTo>
                  <a:lnTo>
                    <a:pt x="515710" y="520001"/>
                  </a:lnTo>
                  <a:lnTo>
                    <a:pt x="375551" y="520001"/>
                  </a:lnTo>
                  <a:lnTo>
                    <a:pt x="329892" y="512630"/>
                  </a:lnTo>
                  <a:lnTo>
                    <a:pt x="290239" y="492098"/>
                  </a:lnTo>
                  <a:lnTo>
                    <a:pt x="258971" y="460778"/>
                  </a:lnTo>
                  <a:lnTo>
                    <a:pt x="238465" y="421041"/>
                  </a:lnTo>
                  <a:lnTo>
                    <a:pt x="231101" y="375259"/>
                  </a:lnTo>
                  <a:lnTo>
                    <a:pt x="238465" y="329626"/>
                  </a:lnTo>
                  <a:lnTo>
                    <a:pt x="258971" y="289979"/>
                  </a:lnTo>
                  <a:lnTo>
                    <a:pt x="290239" y="258705"/>
                  </a:lnTo>
                  <a:lnTo>
                    <a:pt x="329892" y="238191"/>
                  </a:lnTo>
                  <a:lnTo>
                    <a:pt x="375551" y="230822"/>
                  </a:lnTo>
                  <a:lnTo>
                    <a:pt x="514742" y="230822"/>
                  </a:lnTo>
                  <a:lnTo>
                    <a:pt x="502031" y="218103"/>
                  </a:lnTo>
                  <a:lnTo>
                    <a:pt x="464483" y="194206"/>
                  </a:lnTo>
                  <a:lnTo>
                    <a:pt x="421919" y="178971"/>
                  </a:lnTo>
                  <a:lnTo>
                    <a:pt x="375551" y="173621"/>
                  </a:lnTo>
                  <a:close/>
                </a:path>
                <a:path w="1270634" h="1270635">
                  <a:moveTo>
                    <a:pt x="514742" y="230822"/>
                  </a:moveTo>
                  <a:lnTo>
                    <a:pt x="375551" y="230822"/>
                  </a:lnTo>
                  <a:lnTo>
                    <a:pt x="421204" y="238191"/>
                  </a:lnTo>
                  <a:lnTo>
                    <a:pt x="460853" y="258705"/>
                  </a:lnTo>
                  <a:lnTo>
                    <a:pt x="492120" y="289979"/>
                  </a:lnTo>
                  <a:lnTo>
                    <a:pt x="512625" y="329626"/>
                  </a:lnTo>
                  <a:lnTo>
                    <a:pt x="519988" y="375259"/>
                  </a:lnTo>
                  <a:lnTo>
                    <a:pt x="512625" y="421041"/>
                  </a:lnTo>
                  <a:lnTo>
                    <a:pt x="492120" y="460778"/>
                  </a:lnTo>
                  <a:lnTo>
                    <a:pt x="460853" y="492098"/>
                  </a:lnTo>
                  <a:lnTo>
                    <a:pt x="421204" y="512630"/>
                  </a:lnTo>
                  <a:lnTo>
                    <a:pt x="375551" y="520001"/>
                  </a:lnTo>
                  <a:lnTo>
                    <a:pt x="515710" y="520001"/>
                  </a:lnTo>
                  <a:lnTo>
                    <a:pt x="533347" y="502371"/>
                  </a:lnTo>
                  <a:lnTo>
                    <a:pt x="557219" y="464825"/>
                  </a:lnTo>
                  <a:lnTo>
                    <a:pt x="572432" y="422247"/>
                  </a:lnTo>
                  <a:lnTo>
                    <a:pt x="577773" y="375843"/>
                  </a:lnTo>
                  <a:lnTo>
                    <a:pt x="572432" y="329532"/>
                  </a:lnTo>
                  <a:lnTo>
                    <a:pt x="557219" y="286989"/>
                  </a:lnTo>
                  <a:lnTo>
                    <a:pt x="533347" y="249438"/>
                  </a:lnTo>
                  <a:lnTo>
                    <a:pt x="514742" y="230822"/>
                  </a:lnTo>
                  <a:close/>
                </a:path>
                <a:path w="1270634" h="1270635">
                  <a:moveTo>
                    <a:pt x="1045571" y="1148218"/>
                  </a:moveTo>
                  <a:lnTo>
                    <a:pt x="1034492" y="1148345"/>
                  </a:lnTo>
                  <a:lnTo>
                    <a:pt x="1023975" y="1152944"/>
                  </a:lnTo>
                  <a:lnTo>
                    <a:pt x="1013340" y="1159755"/>
                  </a:lnTo>
                  <a:lnTo>
                    <a:pt x="1001868" y="1166267"/>
                  </a:lnTo>
                  <a:lnTo>
                    <a:pt x="989599" y="1172401"/>
                  </a:lnTo>
                  <a:lnTo>
                    <a:pt x="976579" y="1178077"/>
                  </a:lnTo>
                  <a:lnTo>
                    <a:pt x="967039" y="1184480"/>
                  </a:lnTo>
                  <a:lnTo>
                    <a:pt x="960907" y="1193752"/>
                  </a:lnTo>
                  <a:lnTo>
                    <a:pt x="958680" y="1204648"/>
                  </a:lnTo>
                  <a:lnTo>
                    <a:pt x="960856" y="1215923"/>
                  </a:lnTo>
                  <a:lnTo>
                    <a:pt x="965374" y="1223475"/>
                  </a:lnTo>
                  <a:lnTo>
                    <a:pt x="971680" y="1229107"/>
                  </a:lnTo>
                  <a:lnTo>
                    <a:pt x="979248" y="1232627"/>
                  </a:lnTo>
                  <a:lnTo>
                    <a:pt x="987552" y="1233843"/>
                  </a:lnTo>
                  <a:lnTo>
                    <a:pt x="991222" y="1233843"/>
                  </a:lnTo>
                  <a:lnTo>
                    <a:pt x="1029488" y="1217009"/>
                  </a:lnTo>
                  <a:lnTo>
                    <a:pt x="1064834" y="1192099"/>
                  </a:lnTo>
                  <a:lnTo>
                    <a:pt x="1068858" y="1181763"/>
                  </a:lnTo>
                  <a:lnTo>
                    <a:pt x="1068723" y="1170670"/>
                  </a:lnTo>
                  <a:lnTo>
                    <a:pt x="1064196" y="1160170"/>
                  </a:lnTo>
                  <a:lnTo>
                    <a:pt x="1055908" y="1152260"/>
                  </a:lnTo>
                  <a:lnTo>
                    <a:pt x="1045571" y="1148218"/>
                  </a:lnTo>
                  <a:close/>
                </a:path>
                <a:path w="1270634" h="1270635">
                  <a:moveTo>
                    <a:pt x="911809" y="695642"/>
                  </a:moveTo>
                  <a:lnTo>
                    <a:pt x="900869" y="699107"/>
                  </a:lnTo>
                  <a:lnTo>
                    <a:pt x="892398" y="706224"/>
                  </a:lnTo>
                  <a:lnTo>
                    <a:pt x="887225" y="715995"/>
                  </a:lnTo>
                  <a:lnTo>
                    <a:pt x="886180" y="727417"/>
                  </a:lnTo>
                  <a:lnTo>
                    <a:pt x="888974" y="744846"/>
                  </a:lnTo>
                  <a:lnTo>
                    <a:pt x="908189" y="795299"/>
                  </a:lnTo>
                  <a:lnTo>
                    <a:pt x="933411" y="810044"/>
                  </a:lnTo>
                  <a:lnTo>
                    <a:pt x="938187" y="810044"/>
                  </a:lnTo>
                  <a:lnTo>
                    <a:pt x="962112" y="777884"/>
                  </a:lnTo>
                  <a:lnTo>
                    <a:pt x="958583" y="766991"/>
                  </a:lnTo>
                  <a:lnTo>
                    <a:pt x="952991" y="755839"/>
                  </a:lnTo>
                  <a:lnTo>
                    <a:pt x="948624" y="744499"/>
                  </a:lnTo>
                  <a:lnTo>
                    <a:pt x="945494" y="732997"/>
                  </a:lnTo>
                  <a:lnTo>
                    <a:pt x="943610" y="721360"/>
                  </a:lnTo>
                  <a:lnTo>
                    <a:pt x="940202" y="710394"/>
                  </a:lnTo>
                  <a:lnTo>
                    <a:pt x="933148" y="701890"/>
                  </a:lnTo>
                  <a:lnTo>
                    <a:pt x="923375" y="696692"/>
                  </a:lnTo>
                  <a:lnTo>
                    <a:pt x="911809" y="695642"/>
                  </a:lnTo>
                  <a:close/>
                </a:path>
                <a:path w="1270634" h="1270635">
                  <a:moveTo>
                    <a:pt x="1014283" y="840551"/>
                  </a:moveTo>
                  <a:lnTo>
                    <a:pt x="1003392" y="842578"/>
                  </a:lnTo>
                  <a:lnTo>
                    <a:pt x="993762" y="848753"/>
                  </a:lnTo>
                  <a:lnTo>
                    <a:pt x="987355" y="858290"/>
                  </a:lnTo>
                  <a:lnTo>
                    <a:pt x="985167" y="869154"/>
                  </a:lnTo>
                  <a:lnTo>
                    <a:pt x="987204" y="880073"/>
                  </a:lnTo>
                  <a:lnTo>
                    <a:pt x="993470" y="889774"/>
                  </a:lnTo>
                  <a:lnTo>
                    <a:pt x="1003631" y="900269"/>
                  </a:lnTo>
                  <a:lnTo>
                    <a:pt x="1013247" y="910897"/>
                  </a:lnTo>
                  <a:lnTo>
                    <a:pt x="1022277" y="921578"/>
                  </a:lnTo>
                  <a:lnTo>
                    <a:pt x="1030681" y="932230"/>
                  </a:lnTo>
                  <a:lnTo>
                    <a:pt x="1035447" y="937164"/>
                  </a:lnTo>
                  <a:lnTo>
                    <a:pt x="1041038" y="940689"/>
                  </a:lnTo>
                  <a:lnTo>
                    <a:pt x="1047190" y="942803"/>
                  </a:lnTo>
                  <a:lnTo>
                    <a:pt x="1053642" y="943508"/>
                  </a:lnTo>
                  <a:lnTo>
                    <a:pt x="1059738" y="943508"/>
                  </a:lnTo>
                  <a:lnTo>
                    <a:pt x="1065923" y="941489"/>
                  </a:lnTo>
                  <a:lnTo>
                    <a:pt x="1071156" y="937437"/>
                  </a:lnTo>
                  <a:lnTo>
                    <a:pt x="1078712" y="928881"/>
                  </a:lnTo>
                  <a:lnTo>
                    <a:pt x="1082238" y="918403"/>
                  </a:lnTo>
                  <a:lnTo>
                    <a:pt x="1081566" y="907330"/>
                  </a:lnTo>
                  <a:lnTo>
                    <a:pt x="1056847" y="873017"/>
                  </a:lnTo>
                  <a:lnTo>
                    <a:pt x="1025125" y="842697"/>
                  </a:lnTo>
                  <a:lnTo>
                    <a:pt x="1014283" y="840551"/>
                  </a:lnTo>
                  <a:close/>
                </a:path>
                <a:path w="1270634" h="1270635">
                  <a:moveTo>
                    <a:pt x="1239079" y="333014"/>
                  </a:moveTo>
                  <a:lnTo>
                    <a:pt x="1201762" y="350710"/>
                  </a:lnTo>
                  <a:lnTo>
                    <a:pt x="1187370" y="379112"/>
                  </a:lnTo>
                  <a:lnTo>
                    <a:pt x="1190955" y="390004"/>
                  </a:lnTo>
                  <a:lnTo>
                    <a:pt x="1195729" y="396161"/>
                  </a:lnTo>
                  <a:lnTo>
                    <a:pt x="1201772" y="400691"/>
                  </a:lnTo>
                  <a:lnTo>
                    <a:pt x="1208696" y="403488"/>
                  </a:lnTo>
                  <a:lnTo>
                    <a:pt x="1216113" y="404444"/>
                  </a:lnTo>
                  <a:lnTo>
                    <a:pt x="1220939" y="404444"/>
                  </a:lnTo>
                  <a:lnTo>
                    <a:pt x="1225854" y="403288"/>
                  </a:lnTo>
                  <a:lnTo>
                    <a:pt x="1230388" y="400685"/>
                  </a:lnTo>
                  <a:lnTo>
                    <a:pt x="1240374" y="395119"/>
                  </a:lnTo>
                  <a:lnTo>
                    <a:pt x="1270094" y="359699"/>
                  </a:lnTo>
                  <a:lnTo>
                    <a:pt x="1266964" y="348691"/>
                  </a:lnTo>
                  <a:lnTo>
                    <a:pt x="1259777" y="339603"/>
                  </a:lnTo>
                  <a:lnTo>
                    <a:pt x="1250064" y="334251"/>
                  </a:lnTo>
                  <a:lnTo>
                    <a:pt x="1239079" y="333014"/>
                  </a:lnTo>
                  <a:close/>
                </a:path>
                <a:path w="1270634" h="1270635">
                  <a:moveTo>
                    <a:pt x="1100797" y="992911"/>
                  </a:moveTo>
                  <a:lnTo>
                    <a:pt x="1090244" y="997545"/>
                  </a:lnTo>
                  <a:lnTo>
                    <a:pt x="1082513" y="1005541"/>
                  </a:lnTo>
                  <a:lnTo>
                    <a:pt x="1078472" y="1015441"/>
                  </a:lnTo>
                  <a:lnTo>
                    <a:pt x="1078382" y="1027277"/>
                  </a:lnTo>
                  <a:lnTo>
                    <a:pt x="1079657" y="1034202"/>
                  </a:lnTo>
                  <a:lnTo>
                    <a:pt x="1080579" y="1041072"/>
                  </a:lnTo>
                  <a:lnTo>
                    <a:pt x="1081139" y="1047833"/>
                  </a:lnTo>
                  <a:lnTo>
                    <a:pt x="1081244" y="1062489"/>
                  </a:lnTo>
                  <a:lnTo>
                    <a:pt x="1080630" y="1068590"/>
                  </a:lnTo>
                  <a:lnTo>
                    <a:pt x="1079334" y="1075524"/>
                  </a:lnTo>
                  <a:lnTo>
                    <a:pt x="1079422" y="1086938"/>
                  </a:lnTo>
                  <a:lnTo>
                    <a:pt x="1083751" y="1097081"/>
                  </a:lnTo>
                  <a:lnTo>
                    <a:pt x="1091590" y="1104898"/>
                  </a:lnTo>
                  <a:lnTo>
                    <a:pt x="1102207" y="1109332"/>
                  </a:lnTo>
                  <a:lnTo>
                    <a:pt x="1105903" y="1109903"/>
                  </a:lnTo>
                  <a:lnTo>
                    <a:pt x="1107732" y="1109903"/>
                  </a:lnTo>
                  <a:lnTo>
                    <a:pt x="1137370" y="1078602"/>
                  </a:lnTo>
                  <a:lnTo>
                    <a:pt x="1139101" y="1054430"/>
                  </a:lnTo>
                  <a:lnTo>
                    <a:pt x="1138841" y="1044848"/>
                  </a:lnTo>
                  <a:lnTo>
                    <a:pt x="1130433" y="1004928"/>
                  </a:lnTo>
                  <a:lnTo>
                    <a:pt x="1112210" y="993015"/>
                  </a:lnTo>
                  <a:lnTo>
                    <a:pt x="1100797" y="992911"/>
                  </a:lnTo>
                  <a:close/>
                </a:path>
                <a:path w="1270634" h="1270635">
                  <a:moveTo>
                    <a:pt x="1118239" y="412900"/>
                  </a:moveTo>
                  <a:lnTo>
                    <a:pt x="1072229" y="436041"/>
                  </a:lnTo>
                  <a:lnTo>
                    <a:pt x="1040210" y="464294"/>
                  </a:lnTo>
                  <a:lnTo>
                    <a:pt x="1036997" y="474827"/>
                  </a:lnTo>
                  <a:lnTo>
                    <a:pt x="1037993" y="485846"/>
                  </a:lnTo>
                  <a:lnTo>
                    <a:pt x="1043330" y="496023"/>
                  </a:lnTo>
                  <a:lnTo>
                    <a:pt x="1049058" y="503250"/>
                  </a:lnTo>
                  <a:lnTo>
                    <a:pt x="1057351" y="506704"/>
                  </a:lnTo>
                  <a:lnTo>
                    <a:pt x="1072172" y="506704"/>
                  </a:lnTo>
                  <a:lnTo>
                    <a:pt x="1078636" y="504698"/>
                  </a:lnTo>
                  <a:lnTo>
                    <a:pt x="1095632" y="490983"/>
                  </a:lnTo>
                  <a:lnTo>
                    <a:pt x="1107284" y="481939"/>
                  </a:lnTo>
                  <a:lnTo>
                    <a:pt x="1118883" y="473219"/>
                  </a:lnTo>
                  <a:lnTo>
                    <a:pt x="1130376" y="464820"/>
                  </a:lnTo>
                  <a:lnTo>
                    <a:pt x="1138182" y="456432"/>
                  </a:lnTo>
                  <a:lnTo>
                    <a:pt x="1142037" y="446043"/>
                  </a:lnTo>
                  <a:lnTo>
                    <a:pt x="1141716" y="435005"/>
                  </a:lnTo>
                  <a:lnTo>
                    <a:pt x="1136992" y="424675"/>
                  </a:lnTo>
                  <a:lnTo>
                    <a:pt x="1128612" y="416809"/>
                  </a:lnTo>
                  <a:lnTo>
                    <a:pt x="1118239" y="412900"/>
                  </a:lnTo>
                  <a:close/>
                </a:path>
                <a:path w="1270634" h="1270635">
                  <a:moveTo>
                    <a:pt x="867460" y="1206385"/>
                  </a:moveTo>
                  <a:lnTo>
                    <a:pt x="853492" y="1208226"/>
                  </a:lnTo>
                  <a:lnTo>
                    <a:pt x="839217" y="1209824"/>
                  </a:lnTo>
                  <a:lnTo>
                    <a:pt x="824678" y="1211150"/>
                  </a:lnTo>
                  <a:lnTo>
                    <a:pt x="809917" y="1212176"/>
                  </a:lnTo>
                  <a:lnTo>
                    <a:pt x="798845" y="1215209"/>
                  </a:lnTo>
                  <a:lnTo>
                    <a:pt x="790079" y="1221955"/>
                  </a:lnTo>
                  <a:lnTo>
                    <a:pt x="784485" y="1231465"/>
                  </a:lnTo>
                  <a:lnTo>
                    <a:pt x="782929" y="1242783"/>
                  </a:lnTo>
                  <a:lnTo>
                    <a:pt x="785738" y="1253490"/>
                  </a:lnTo>
                  <a:lnTo>
                    <a:pt x="792059" y="1262110"/>
                  </a:lnTo>
                  <a:lnTo>
                    <a:pt x="801015" y="1267858"/>
                  </a:lnTo>
                  <a:lnTo>
                    <a:pt x="811733" y="1269949"/>
                  </a:lnTo>
                  <a:lnTo>
                    <a:pt x="813638" y="1269949"/>
                  </a:lnTo>
                  <a:lnTo>
                    <a:pt x="860531" y="1265598"/>
                  </a:lnTo>
                  <a:lnTo>
                    <a:pt x="899461" y="1242301"/>
                  </a:lnTo>
                  <a:lnTo>
                    <a:pt x="900137" y="1230947"/>
                  </a:lnTo>
                  <a:lnTo>
                    <a:pt x="896305" y="1220083"/>
                  </a:lnTo>
                  <a:lnTo>
                    <a:pt x="888890" y="1211846"/>
                  </a:lnTo>
                  <a:lnTo>
                    <a:pt x="878929" y="1207019"/>
                  </a:lnTo>
                  <a:lnTo>
                    <a:pt x="867460" y="1206385"/>
                  </a:lnTo>
                  <a:close/>
                </a:path>
                <a:path w="1270634" h="1270635">
                  <a:moveTo>
                    <a:pt x="464159" y="1156017"/>
                  </a:moveTo>
                  <a:lnTo>
                    <a:pt x="453101" y="1156703"/>
                  </a:lnTo>
                  <a:lnTo>
                    <a:pt x="443114" y="1161503"/>
                  </a:lnTo>
                  <a:lnTo>
                    <a:pt x="435470" y="1169987"/>
                  </a:lnTo>
                  <a:lnTo>
                    <a:pt x="431730" y="1180885"/>
                  </a:lnTo>
                  <a:lnTo>
                    <a:pt x="432420" y="1191947"/>
                  </a:lnTo>
                  <a:lnTo>
                    <a:pt x="473902" y="1224265"/>
                  </a:lnTo>
                  <a:lnTo>
                    <a:pt x="511619" y="1238745"/>
                  </a:lnTo>
                  <a:lnTo>
                    <a:pt x="514883" y="1238745"/>
                  </a:lnTo>
                  <a:lnTo>
                    <a:pt x="543728" y="1208298"/>
                  </a:lnTo>
                  <a:lnTo>
                    <a:pt x="541004" y="1197509"/>
                  </a:lnTo>
                  <a:lnTo>
                    <a:pt x="534446" y="1188562"/>
                  </a:lnTo>
                  <a:lnTo>
                    <a:pt x="524611" y="1182700"/>
                  </a:lnTo>
                  <a:lnTo>
                    <a:pt x="511172" y="1177510"/>
                  </a:lnTo>
                  <a:lnTo>
                    <a:pt x="498395" y="1171941"/>
                  </a:lnTo>
                  <a:lnTo>
                    <a:pt x="486328" y="1166046"/>
                  </a:lnTo>
                  <a:lnTo>
                    <a:pt x="475018" y="1159878"/>
                  </a:lnTo>
                  <a:lnTo>
                    <a:pt x="464159" y="1156017"/>
                  </a:lnTo>
                  <a:close/>
                </a:path>
                <a:path w="1270634" h="1270635">
                  <a:moveTo>
                    <a:pt x="635406" y="1207541"/>
                  </a:moveTo>
                  <a:lnTo>
                    <a:pt x="623956" y="1208264"/>
                  </a:lnTo>
                  <a:lnTo>
                    <a:pt x="614086" y="1213289"/>
                  </a:lnTo>
                  <a:lnTo>
                    <a:pt x="606820" y="1221727"/>
                  </a:lnTo>
                  <a:lnTo>
                    <a:pt x="603186" y="1232687"/>
                  </a:lnTo>
                  <a:lnTo>
                    <a:pt x="604042" y="1244155"/>
                  </a:lnTo>
                  <a:lnTo>
                    <a:pt x="643255" y="1266537"/>
                  </a:lnTo>
                  <a:lnTo>
                    <a:pt x="690143" y="1270241"/>
                  </a:lnTo>
                  <a:lnTo>
                    <a:pt x="691705" y="1270241"/>
                  </a:lnTo>
                  <a:lnTo>
                    <a:pt x="702526" y="1268150"/>
                  </a:lnTo>
                  <a:lnTo>
                    <a:pt x="711525" y="1262402"/>
                  </a:lnTo>
                  <a:lnTo>
                    <a:pt x="717821" y="1253782"/>
                  </a:lnTo>
                  <a:lnTo>
                    <a:pt x="720534" y="1243076"/>
                  </a:lnTo>
                  <a:lnTo>
                    <a:pt x="718860" y="1231592"/>
                  </a:lnTo>
                  <a:lnTo>
                    <a:pt x="713165" y="1222027"/>
                  </a:lnTo>
                  <a:lnTo>
                    <a:pt x="704321" y="1215331"/>
                  </a:lnTo>
                  <a:lnTo>
                    <a:pt x="693204" y="1212456"/>
                  </a:lnTo>
                  <a:lnTo>
                    <a:pt x="678322" y="1211649"/>
                  </a:lnTo>
                  <a:lnTo>
                    <a:pt x="663695" y="1210541"/>
                  </a:lnTo>
                  <a:lnTo>
                    <a:pt x="649373" y="1209163"/>
                  </a:lnTo>
                  <a:lnTo>
                    <a:pt x="635406" y="1207541"/>
                  </a:lnTo>
                  <a:close/>
                </a:path>
                <a:path w="1270634" h="1270635">
                  <a:moveTo>
                    <a:pt x="374650" y="1040574"/>
                  </a:moveTo>
                  <a:lnTo>
                    <a:pt x="363400" y="1042859"/>
                  </a:lnTo>
                  <a:lnTo>
                    <a:pt x="354217" y="1049097"/>
                  </a:lnTo>
                  <a:lnTo>
                    <a:pt x="348027" y="1058367"/>
                  </a:lnTo>
                  <a:lnTo>
                    <a:pt x="345757" y="1069746"/>
                  </a:lnTo>
                  <a:lnTo>
                    <a:pt x="345934" y="1073873"/>
                  </a:lnTo>
                  <a:lnTo>
                    <a:pt x="358157" y="1115518"/>
                  </a:lnTo>
                  <a:lnTo>
                    <a:pt x="380847" y="1126363"/>
                  </a:lnTo>
                  <a:lnTo>
                    <a:pt x="384175" y="1126363"/>
                  </a:lnTo>
                  <a:lnTo>
                    <a:pt x="409716" y="1099004"/>
                  </a:lnTo>
                  <a:lnTo>
                    <a:pt x="407949" y="1087666"/>
                  </a:lnTo>
                  <a:lnTo>
                    <a:pt x="404037" y="1076972"/>
                  </a:lnTo>
                  <a:lnTo>
                    <a:pt x="403529" y="1069162"/>
                  </a:lnTo>
                  <a:lnTo>
                    <a:pt x="401135" y="1057998"/>
                  </a:lnTo>
                  <a:lnTo>
                    <a:pt x="394919" y="1048915"/>
                  </a:lnTo>
                  <a:lnTo>
                    <a:pt x="385788" y="1042808"/>
                  </a:lnTo>
                  <a:lnTo>
                    <a:pt x="374650" y="1040574"/>
                  </a:lnTo>
                  <a:close/>
                </a:path>
                <a:path w="1270634" h="1270635">
                  <a:moveTo>
                    <a:pt x="976872" y="532495"/>
                  </a:moveTo>
                  <a:lnTo>
                    <a:pt x="946593" y="556037"/>
                  </a:lnTo>
                  <a:lnTo>
                    <a:pt x="919543" y="595401"/>
                  </a:lnTo>
                  <a:lnTo>
                    <a:pt x="915796" y="606297"/>
                  </a:lnTo>
                  <a:lnTo>
                    <a:pt x="916457" y="617354"/>
                  </a:lnTo>
                  <a:lnTo>
                    <a:pt x="921204" y="627328"/>
                  </a:lnTo>
                  <a:lnTo>
                    <a:pt x="929716" y="634974"/>
                  </a:lnTo>
                  <a:lnTo>
                    <a:pt x="934364" y="637578"/>
                  </a:lnTo>
                  <a:lnTo>
                    <a:pt x="939393" y="639025"/>
                  </a:lnTo>
                  <a:lnTo>
                    <a:pt x="944397" y="639025"/>
                  </a:lnTo>
                  <a:lnTo>
                    <a:pt x="976181" y="613761"/>
                  </a:lnTo>
                  <a:lnTo>
                    <a:pt x="983859" y="602548"/>
                  </a:lnTo>
                  <a:lnTo>
                    <a:pt x="992323" y="591225"/>
                  </a:lnTo>
                  <a:lnTo>
                    <a:pt x="1001534" y="579793"/>
                  </a:lnTo>
                  <a:lnTo>
                    <a:pt x="1007020" y="569775"/>
                  </a:lnTo>
                  <a:lnTo>
                    <a:pt x="1008181" y="558780"/>
                  </a:lnTo>
                  <a:lnTo>
                    <a:pt x="1005129" y="548110"/>
                  </a:lnTo>
                  <a:lnTo>
                    <a:pt x="997978" y="539064"/>
                  </a:lnTo>
                  <a:lnTo>
                    <a:pt x="987891" y="533640"/>
                  </a:lnTo>
                  <a:lnTo>
                    <a:pt x="976872" y="532495"/>
                  </a:lnTo>
                  <a:close/>
                </a:path>
              </a:pathLst>
            </a:custGeom>
            <a:solidFill>
              <a:srgbClr val="E4A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8">
            <a:extLst>
              <a:ext uri="{FF2B5EF4-FFF2-40B4-BE49-F238E27FC236}">
                <a16:creationId xmlns:a16="http://schemas.microsoft.com/office/drawing/2014/main" id="{FACA5C62-FD48-DF0C-53DE-6443D4C333B8}"/>
              </a:ext>
            </a:extLst>
          </p:cNvPr>
          <p:cNvSpPr txBox="1"/>
          <p:nvPr/>
        </p:nvSpPr>
        <p:spPr>
          <a:xfrm>
            <a:off x="7892312" y="5519087"/>
            <a:ext cx="300428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GB" sz="2400" spc="-5" dirty="0">
                <a:solidFill>
                  <a:srgbClr val="262526"/>
                </a:solidFill>
                <a:latin typeface="MuseoSansRounded-300"/>
                <a:cs typeface="MuseoSansRounded-300"/>
              </a:rPr>
              <a:t>Sustainability needs lasting partnerships</a:t>
            </a:r>
            <a:endParaRPr sz="2400" dirty="0">
              <a:latin typeface="MuseoSansRounded-300"/>
              <a:cs typeface="MuseoSansRounded-30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4E6755F-AEC4-6FBC-B813-62F5B09C6F11}"/>
              </a:ext>
            </a:extLst>
          </p:cNvPr>
          <p:cNvSpPr txBox="1"/>
          <p:nvPr/>
        </p:nvSpPr>
        <p:spPr>
          <a:xfrm>
            <a:off x="1116848" y="5672248"/>
            <a:ext cx="348473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6405" algn="ctr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latin typeface="MuseoSansRounded-300"/>
                <a:cs typeface="MuseoSansRounded-300"/>
              </a:rPr>
              <a:t>Social enterprise sector needs investment</a:t>
            </a:r>
            <a:endParaRPr sz="2400" dirty="0">
              <a:latin typeface="MuseoSansRounded-300"/>
              <a:cs typeface="MuseoSansRounded-3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1837" y="4908880"/>
            <a:ext cx="2506980" cy="739140"/>
          </a:xfrm>
          <a:custGeom>
            <a:avLst/>
            <a:gdLst/>
            <a:ahLst/>
            <a:cxnLst/>
            <a:rect l="l" t="t" r="r" b="b"/>
            <a:pathLst>
              <a:path w="2506979" h="739139">
                <a:moveTo>
                  <a:pt x="241642" y="16738"/>
                </a:moveTo>
                <a:lnTo>
                  <a:pt x="0" y="16738"/>
                </a:lnTo>
                <a:lnTo>
                  <a:pt x="0" y="722210"/>
                </a:lnTo>
                <a:lnTo>
                  <a:pt x="223380" y="722210"/>
                </a:lnTo>
                <a:lnTo>
                  <a:pt x="223380" y="336867"/>
                </a:lnTo>
                <a:lnTo>
                  <a:pt x="431145" y="336867"/>
                </a:lnTo>
                <a:lnTo>
                  <a:pt x="241642" y="16738"/>
                </a:lnTo>
                <a:close/>
              </a:path>
              <a:path w="2506979" h="739139">
                <a:moveTo>
                  <a:pt x="431145" y="336867"/>
                </a:moveTo>
                <a:lnTo>
                  <a:pt x="225526" y="336867"/>
                </a:lnTo>
                <a:lnTo>
                  <a:pt x="460781" y="722210"/>
                </a:lnTo>
                <a:lnTo>
                  <a:pt x="690664" y="722210"/>
                </a:lnTo>
                <a:lnTo>
                  <a:pt x="690664" y="394182"/>
                </a:lnTo>
                <a:lnTo>
                  <a:pt x="465073" y="394182"/>
                </a:lnTo>
                <a:lnTo>
                  <a:pt x="431145" y="336867"/>
                </a:lnTo>
                <a:close/>
              </a:path>
              <a:path w="2506979" h="739139">
                <a:moveTo>
                  <a:pt x="690664" y="16738"/>
                </a:moveTo>
                <a:lnTo>
                  <a:pt x="467220" y="16738"/>
                </a:lnTo>
                <a:lnTo>
                  <a:pt x="467220" y="394182"/>
                </a:lnTo>
                <a:lnTo>
                  <a:pt x="690664" y="394182"/>
                </a:lnTo>
                <a:lnTo>
                  <a:pt x="690664" y="16738"/>
                </a:lnTo>
                <a:close/>
              </a:path>
              <a:path w="2506979" h="739139">
                <a:moveTo>
                  <a:pt x="1108735" y="0"/>
                </a:moveTo>
                <a:lnTo>
                  <a:pt x="1056349" y="2692"/>
                </a:lnTo>
                <a:lnTo>
                  <a:pt x="1006925" y="10602"/>
                </a:lnTo>
                <a:lnTo>
                  <a:pt x="960674" y="23475"/>
                </a:lnTo>
                <a:lnTo>
                  <a:pt x="917812" y="41059"/>
                </a:lnTo>
                <a:lnTo>
                  <a:pt x="878553" y="63100"/>
                </a:lnTo>
                <a:lnTo>
                  <a:pt x="843111" y="89344"/>
                </a:lnTo>
                <a:lnTo>
                  <a:pt x="811700" y="119539"/>
                </a:lnTo>
                <a:lnTo>
                  <a:pt x="784534" y="153430"/>
                </a:lnTo>
                <a:lnTo>
                  <a:pt x="761827" y="190766"/>
                </a:lnTo>
                <a:lnTo>
                  <a:pt x="743794" y="231292"/>
                </a:lnTo>
                <a:lnTo>
                  <a:pt x="730648" y="274755"/>
                </a:lnTo>
                <a:lnTo>
                  <a:pt x="722603" y="320903"/>
                </a:lnTo>
                <a:lnTo>
                  <a:pt x="719874" y="369481"/>
                </a:lnTo>
                <a:lnTo>
                  <a:pt x="722603" y="418058"/>
                </a:lnTo>
                <a:lnTo>
                  <a:pt x="730648" y="464209"/>
                </a:lnTo>
                <a:lnTo>
                  <a:pt x="743794" y="507679"/>
                </a:lnTo>
                <a:lnTo>
                  <a:pt x="761827" y="548215"/>
                </a:lnTo>
                <a:lnTo>
                  <a:pt x="784534" y="585563"/>
                </a:lnTo>
                <a:lnTo>
                  <a:pt x="811700" y="619468"/>
                </a:lnTo>
                <a:lnTo>
                  <a:pt x="843111" y="649677"/>
                </a:lnTo>
                <a:lnTo>
                  <a:pt x="878553" y="675935"/>
                </a:lnTo>
                <a:lnTo>
                  <a:pt x="917812" y="697988"/>
                </a:lnTo>
                <a:lnTo>
                  <a:pt x="960674" y="715583"/>
                </a:lnTo>
                <a:lnTo>
                  <a:pt x="1006925" y="728465"/>
                </a:lnTo>
                <a:lnTo>
                  <a:pt x="1056349" y="736381"/>
                </a:lnTo>
                <a:lnTo>
                  <a:pt x="1108735" y="739076"/>
                </a:lnTo>
                <a:lnTo>
                  <a:pt x="1161121" y="736381"/>
                </a:lnTo>
                <a:lnTo>
                  <a:pt x="1210546" y="728465"/>
                </a:lnTo>
                <a:lnTo>
                  <a:pt x="1256797" y="715583"/>
                </a:lnTo>
                <a:lnTo>
                  <a:pt x="1299660" y="697988"/>
                </a:lnTo>
                <a:lnTo>
                  <a:pt x="1338921" y="675935"/>
                </a:lnTo>
                <a:lnTo>
                  <a:pt x="1374364" y="649677"/>
                </a:lnTo>
                <a:lnTo>
                  <a:pt x="1405777" y="619468"/>
                </a:lnTo>
                <a:lnTo>
                  <a:pt x="1432944" y="585563"/>
                </a:lnTo>
                <a:lnTo>
                  <a:pt x="1446584" y="563130"/>
                </a:lnTo>
                <a:lnTo>
                  <a:pt x="1108735" y="563130"/>
                </a:lnTo>
                <a:lnTo>
                  <a:pt x="1076547" y="559695"/>
                </a:lnTo>
                <a:lnTo>
                  <a:pt x="1009905" y="525218"/>
                </a:lnTo>
                <a:lnTo>
                  <a:pt x="982374" y="489508"/>
                </a:lnTo>
                <a:lnTo>
                  <a:pt x="963317" y="438373"/>
                </a:lnTo>
                <a:lnTo>
                  <a:pt x="956195" y="369481"/>
                </a:lnTo>
                <a:lnTo>
                  <a:pt x="963317" y="300582"/>
                </a:lnTo>
                <a:lnTo>
                  <a:pt x="982374" y="249441"/>
                </a:lnTo>
                <a:lnTo>
                  <a:pt x="1009905" y="213726"/>
                </a:lnTo>
                <a:lnTo>
                  <a:pt x="1042450" y="191104"/>
                </a:lnTo>
                <a:lnTo>
                  <a:pt x="1108735" y="175806"/>
                </a:lnTo>
                <a:lnTo>
                  <a:pt x="1446553" y="175806"/>
                </a:lnTo>
                <a:lnTo>
                  <a:pt x="1432944" y="153430"/>
                </a:lnTo>
                <a:lnTo>
                  <a:pt x="1405777" y="119539"/>
                </a:lnTo>
                <a:lnTo>
                  <a:pt x="1374364" y="89344"/>
                </a:lnTo>
                <a:lnTo>
                  <a:pt x="1338921" y="63100"/>
                </a:lnTo>
                <a:lnTo>
                  <a:pt x="1299660" y="41059"/>
                </a:lnTo>
                <a:lnTo>
                  <a:pt x="1256797" y="23475"/>
                </a:lnTo>
                <a:lnTo>
                  <a:pt x="1210546" y="10602"/>
                </a:lnTo>
                <a:lnTo>
                  <a:pt x="1161121" y="2692"/>
                </a:lnTo>
                <a:lnTo>
                  <a:pt x="1108735" y="0"/>
                </a:lnTo>
                <a:close/>
              </a:path>
              <a:path w="2506979" h="739139">
                <a:moveTo>
                  <a:pt x="1689023" y="16738"/>
                </a:moveTo>
                <a:lnTo>
                  <a:pt x="1456994" y="16738"/>
                </a:lnTo>
                <a:lnTo>
                  <a:pt x="1665389" y="722210"/>
                </a:lnTo>
                <a:lnTo>
                  <a:pt x="1896338" y="722210"/>
                </a:lnTo>
                <a:lnTo>
                  <a:pt x="1946901" y="452475"/>
                </a:lnTo>
                <a:lnTo>
                  <a:pt x="1782470" y="452475"/>
                </a:lnTo>
                <a:lnTo>
                  <a:pt x="1689023" y="16738"/>
                </a:lnTo>
                <a:close/>
              </a:path>
              <a:path w="2506979" h="739139">
                <a:moveTo>
                  <a:pt x="2141722" y="292404"/>
                </a:moveTo>
                <a:lnTo>
                  <a:pt x="1979053" y="292404"/>
                </a:lnTo>
                <a:lnTo>
                  <a:pt x="2061768" y="722210"/>
                </a:lnTo>
                <a:lnTo>
                  <a:pt x="2291651" y="722210"/>
                </a:lnTo>
                <a:lnTo>
                  <a:pt x="2372014" y="458406"/>
                </a:lnTo>
                <a:lnTo>
                  <a:pt x="2175637" y="458406"/>
                </a:lnTo>
                <a:lnTo>
                  <a:pt x="2141722" y="292404"/>
                </a:lnTo>
                <a:close/>
              </a:path>
              <a:path w="2506979" h="739139">
                <a:moveTo>
                  <a:pt x="1446553" y="175806"/>
                </a:moveTo>
                <a:lnTo>
                  <a:pt x="1108735" y="175806"/>
                </a:lnTo>
                <a:lnTo>
                  <a:pt x="1140923" y="179241"/>
                </a:lnTo>
                <a:lnTo>
                  <a:pt x="1175020" y="191104"/>
                </a:lnTo>
                <a:lnTo>
                  <a:pt x="1207565" y="213726"/>
                </a:lnTo>
                <a:lnTo>
                  <a:pt x="1235096" y="249441"/>
                </a:lnTo>
                <a:lnTo>
                  <a:pt x="1254153" y="300582"/>
                </a:lnTo>
                <a:lnTo>
                  <a:pt x="1261275" y="369481"/>
                </a:lnTo>
                <a:lnTo>
                  <a:pt x="1254153" y="438373"/>
                </a:lnTo>
                <a:lnTo>
                  <a:pt x="1235096" y="489508"/>
                </a:lnTo>
                <a:lnTo>
                  <a:pt x="1207565" y="525218"/>
                </a:lnTo>
                <a:lnTo>
                  <a:pt x="1175020" y="547836"/>
                </a:lnTo>
                <a:lnTo>
                  <a:pt x="1108735" y="563130"/>
                </a:lnTo>
                <a:lnTo>
                  <a:pt x="1446584" y="563130"/>
                </a:lnTo>
                <a:lnTo>
                  <a:pt x="1473687" y="507679"/>
                </a:lnTo>
                <a:lnTo>
                  <a:pt x="1486834" y="464209"/>
                </a:lnTo>
                <a:lnTo>
                  <a:pt x="1494880" y="418058"/>
                </a:lnTo>
                <a:lnTo>
                  <a:pt x="1497609" y="369481"/>
                </a:lnTo>
                <a:lnTo>
                  <a:pt x="1494880" y="320903"/>
                </a:lnTo>
                <a:lnTo>
                  <a:pt x="1486834" y="274755"/>
                </a:lnTo>
                <a:lnTo>
                  <a:pt x="1473687" y="231292"/>
                </a:lnTo>
                <a:lnTo>
                  <a:pt x="1455652" y="190766"/>
                </a:lnTo>
                <a:lnTo>
                  <a:pt x="1446553" y="175806"/>
                </a:lnTo>
                <a:close/>
              </a:path>
              <a:path w="2506979" h="739139">
                <a:moveTo>
                  <a:pt x="2506560" y="16738"/>
                </a:moveTo>
                <a:lnTo>
                  <a:pt x="2273401" y="16738"/>
                </a:lnTo>
                <a:lnTo>
                  <a:pt x="2177783" y="458406"/>
                </a:lnTo>
                <a:lnTo>
                  <a:pt x="2372014" y="458406"/>
                </a:lnTo>
                <a:lnTo>
                  <a:pt x="2506560" y="16738"/>
                </a:lnTo>
                <a:close/>
              </a:path>
              <a:path w="2506979" h="739139">
                <a:moveTo>
                  <a:pt x="2085403" y="16738"/>
                </a:moveTo>
                <a:lnTo>
                  <a:pt x="1877009" y="16738"/>
                </a:lnTo>
                <a:lnTo>
                  <a:pt x="1784629" y="452475"/>
                </a:lnTo>
                <a:lnTo>
                  <a:pt x="1946901" y="452475"/>
                </a:lnTo>
                <a:lnTo>
                  <a:pt x="1976907" y="292404"/>
                </a:lnTo>
                <a:lnTo>
                  <a:pt x="2141722" y="292404"/>
                </a:lnTo>
                <a:lnTo>
                  <a:pt x="2085403" y="16738"/>
                </a:lnTo>
                <a:close/>
              </a:path>
            </a:pathLst>
          </a:custGeom>
          <a:solidFill>
            <a:srgbClr val="2625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50960" y="5746824"/>
            <a:ext cx="2507615" cy="107314"/>
            <a:chOff x="8450960" y="5746824"/>
            <a:chExt cx="2507615" cy="107314"/>
          </a:xfrm>
        </p:grpSpPr>
        <p:sp>
          <p:nvSpPr>
            <p:cNvPr id="4" name="object 4"/>
            <p:cNvSpPr/>
            <p:nvPr/>
          </p:nvSpPr>
          <p:spPr>
            <a:xfrm>
              <a:off x="9955275" y="5746838"/>
              <a:ext cx="501650" cy="107314"/>
            </a:xfrm>
            <a:custGeom>
              <a:avLst/>
              <a:gdLst/>
              <a:ahLst/>
              <a:cxnLst/>
              <a:rect l="l" t="t" r="r" b="b"/>
              <a:pathLst>
                <a:path w="501650" h="107314">
                  <a:moveTo>
                    <a:pt x="501459" y="0"/>
                  </a:moveTo>
                  <a:lnTo>
                    <a:pt x="0" y="0"/>
                  </a:lnTo>
                  <a:lnTo>
                    <a:pt x="0" y="107086"/>
                  </a:lnTo>
                  <a:lnTo>
                    <a:pt x="501459" y="107086"/>
                  </a:lnTo>
                  <a:lnTo>
                    <a:pt x="501459" y="0"/>
                  </a:lnTo>
                  <a:close/>
                </a:path>
              </a:pathLst>
            </a:custGeom>
            <a:solidFill>
              <a:srgbClr val="DE8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56735" y="5746838"/>
              <a:ext cx="501650" cy="107314"/>
            </a:xfrm>
            <a:custGeom>
              <a:avLst/>
              <a:gdLst/>
              <a:ahLst/>
              <a:cxnLst/>
              <a:rect l="l" t="t" r="r" b="b"/>
              <a:pathLst>
                <a:path w="501650" h="107314">
                  <a:moveTo>
                    <a:pt x="501459" y="0"/>
                  </a:moveTo>
                  <a:lnTo>
                    <a:pt x="0" y="0"/>
                  </a:lnTo>
                  <a:lnTo>
                    <a:pt x="0" y="107086"/>
                  </a:lnTo>
                  <a:lnTo>
                    <a:pt x="501459" y="107086"/>
                  </a:lnTo>
                  <a:lnTo>
                    <a:pt x="501459" y="0"/>
                  </a:lnTo>
                  <a:close/>
                </a:path>
              </a:pathLst>
            </a:custGeom>
            <a:solidFill>
              <a:srgbClr val="96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53841" y="5746824"/>
              <a:ext cx="501650" cy="107314"/>
            </a:xfrm>
            <a:custGeom>
              <a:avLst/>
              <a:gdLst/>
              <a:ahLst/>
              <a:cxnLst/>
              <a:rect l="l" t="t" r="r" b="b"/>
              <a:pathLst>
                <a:path w="501650" h="107314">
                  <a:moveTo>
                    <a:pt x="501459" y="0"/>
                  </a:moveTo>
                  <a:lnTo>
                    <a:pt x="0" y="0"/>
                  </a:lnTo>
                  <a:lnTo>
                    <a:pt x="0" y="107087"/>
                  </a:lnTo>
                  <a:lnTo>
                    <a:pt x="501459" y="107087"/>
                  </a:lnTo>
                  <a:lnTo>
                    <a:pt x="501459" y="0"/>
                  </a:lnTo>
                  <a:close/>
                </a:path>
              </a:pathLst>
            </a:custGeom>
            <a:solidFill>
              <a:srgbClr val="D25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52407" y="5746840"/>
              <a:ext cx="501650" cy="107314"/>
            </a:xfrm>
            <a:custGeom>
              <a:avLst/>
              <a:gdLst/>
              <a:ahLst/>
              <a:cxnLst/>
              <a:rect l="l" t="t" r="r" b="b"/>
              <a:pathLst>
                <a:path w="501650" h="107314">
                  <a:moveTo>
                    <a:pt x="501459" y="0"/>
                  </a:moveTo>
                  <a:lnTo>
                    <a:pt x="0" y="0"/>
                  </a:lnTo>
                  <a:lnTo>
                    <a:pt x="0" y="107072"/>
                  </a:lnTo>
                  <a:lnTo>
                    <a:pt x="501459" y="107072"/>
                  </a:lnTo>
                  <a:lnTo>
                    <a:pt x="501459" y="0"/>
                  </a:lnTo>
                  <a:close/>
                </a:path>
              </a:pathLst>
            </a:custGeom>
            <a:solidFill>
              <a:srgbClr val="D3B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0960" y="5746840"/>
              <a:ext cx="501650" cy="107314"/>
            </a:xfrm>
            <a:custGeom>
              <a:avLst/>
              <a:gdLst/>
              <a:ahLst/>
              <a:cxnLst/>
              <a:rect l="l" t="t" r="r" b="b"/>
              <a:pathLst>
                <a:path w="501650" h="107314">
                  <a:moveTo>
                    <a:pt x="501459" y="0"/>
                  </a:moveTo>
                  <a:lnTo>
                    <a:pt x="0" y="0"/>
                  </a:lnTo>
                  <a:lnTo>
                    <a:pt x="0" y="107072"/>
                  </a:lnTo>
                  <a:lnTo>
                    <a:pt x="501459" y="107072"/>
                  </a:lnTo>
                  <a:lnTo>
                    <a:pt x="501459" y="0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62933" y="800881"/>
            <a:ext cx="6316345" cy="25247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600" spc="-10" dirty="0">
                <a:solidFill>
                  <a:srgbClr val="262526"/>
                </a:solidFill>
                <a:latin typeface="MuseoSansRounded-500"/>
                <a:cs typeface="MuseoSansRounded-500"/>
              </a:rPr>
              <a:t>Tel:</a:t>
            </a:r>
            <a:r>
              <a:rPr sz="3600" spc="160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3600" spc="60" dirty="0">
                <a:solidFill>
                  <a:srgbClr val="262526"/>
                </a:solidFill>
                <a:latin typeface="MuseoSansRounded-500"/>
                <a:cs typeface="MuseoSansRounded-500"/>
              </a:rPr>
              <a:t>028</a:t>
            </a:r>
            <a:r>
              <a:rPr sz="3600" spc="160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3600" spc="65" dirty="0">
                <a:solidFill>
                  <a:srgbClr val="262526"/>
                </a:solidFill>
                <a:latin typeface="MuseoSansRounded-500"/>
                <a:cs typeface="MuseoSansRounded-500"/>
              </a:rPr>
              <a:t>9043</a:t>
            </a:r>
            <a:r>
              <a:rPr sz="3600" spc="160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3600" spc="90" dirty="0">
                <a:solidFill>
                  <a:srgbClr val="262526"/>
                </a:solidFill>
                <a:latin typeface="MuseoSansRounded-500"/>
                <a:cs typeface="MuseoSansRounded-500"/>
              </a:rPr>
              <a:t>6400</a:t>
            </a:r>
            <a:endParaRPr sz="3600">
              <a:latin typeface="MuseoSansRounded-500"/>
              <a:cs typeface="MuseoSansRounded-50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600" spc="70" dirty="0">
                <a:solidFill>
                  <a:srgbClr val="262526"/>
                </a:solidFill>
                <a:latin typeface="MuseoSansRounded-500"/>
                <a:cs typeface="MuseoSansRounded-500"/>
              </a:rPr>
              <a:t>twitter.com/@NOW_Group</a:t>
            </a:r>
            <a:endParaRPr sz="3600">
              <a:latin typeface="MuseoSansRounded-500"/>
              <a:cs typeface="MuseoSansRounded-500"/>
            </a:endParaRPr>
          </a:p>
          <a:p>
            <a:pPr marL="12700" marR="5080">
              <a:lnSpc>
                <a:spcPct val="113900"/>
              </a:lnSpc>
            </a:pPr>
            <a:r>
              <a:rPr sz="3600" spc="70" dirty="0">
                <a:solidFill>
                  <a:srgbClr val="262526"/>
                </a:solidFill>
                <a:latin typeface="MuseoSansRounded-500"/>
                <a:cs typeface="MuseoSansRounded-500"/>
              </a:rPr>
              <a:t>facebook.com/nowgrouporg </a:t>
            </a:r>
            <a:r>
              <a:rPr sz="3600" spc="-885" dirty="0">
                <a:solidFill>
                  <a:srgbClr val="262526"/>
                </a:solidFill>
                <a:latin typeface="MuseoSansRounded-500"/>
                <a:cs typeface="MuseoSansRounded-500"/>
              </a:rPr>
              <a:t> </a:t>
            </a:r>
            <a:r>
              <a:rPr sz="3600" spc="65" dirty="0">
                <a:solidFill>
                  <a:srgbClr val="262526"/>
                </a:solidFill>
                <a:latin typeface="MuseoSansRounded-500"/>
                <a:cs typeface="MuseoSansRounded-500"/>
                <a:hlinkClick r:id="rId2"/>
              </a:rPr>
              <a:t>www.nowgroup.org</a:t>
            </a:r>
            <a:endParaRPr sz="3600">
              <a:latin typeface="MuseoSansRounded-500"/>
              <a:cs typeface="MuseoSansRounded-50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09860" y="4908880"/>
            <a:ext cx="923925" cy="923925"/>
            <a:chOff x="3509860" y="4908880"/>
            <a:chExt cx="923925" cy="923925"/>
          </a:xfrm>
        </p:grpSpPr>
        <p:sp>
          <p:nvSpPr>
            <p:cNvPr id="11" name="object 11"/>
            <p:cNvSpPr/>
            <p:nvPr/>
          </p:nvSpPr>
          <p:spPr>
            <a:xfrm>
              <a:off x="3509860" y="4908880"/>
              <a:ext cx="923925" cy="923925"/>
            </a:xfrm>
            <a:custGeom>
              <a:avLst/>
              <a:gdLst/>
              <a:ahLst/>
              <a:cxnLst/>
              <a:rect l="l" t="t" r="r" b="b"/>
              <a:pathLst>
                <a:path w="923925" h="923925">
                  <a:moveTo>
                    <a:pt x="461721" y="0"/>
                  </a:moveTo>
                  <a:lnTo>
                    <a:pt x="414510" y="2383"/>
                  </a:lnTo>
                  <a:lnTo>
                    <a:pt x="368664" y="9380"/>
                  </a:lnTo>
                  <a:lnTo>
                    <a:pt x="324414" y="20757"/>
                  </a:lnTo>
                  <a:lnTo>
                    <a:pt x="281992" y="36284"/>
                  </a:lnTo>
                  <a:lnTo>
                    <a:pt x="241631" y="55726"/>
                  </a:lnTo>
                  <a:lnTo>
                    <a:pt x="203562" y="78854"/>
                  </a:lnTo>
                  <a:lnTo>
                    <a:pt x="168017" y="105434"/>
                  </a:lnTo>
                  <a:lnTo>
                    <a:pt x="135229" y="135234"/>
                  </a:lnTo>
                  <a:lnTo>
                    <a:pt x="105430" y="168022"/>
                  </a:lnTo>
                  <a:lnTo>
                    <a:pt x="78850" y="203567"/>
                  </a:lnTo>
                  <a:lnTo>
                    <a:pt x="55724" y="241636"/>
                  </a:lnTo>
                  <a:lnTo>
                    <a:pt x="36282" y="281997"/>
                  </a:lnTo>
                  <a:lnTo>
                    <a:pt x="20756" y="324418"/>
                  </a:lnTo>
                  <a:lnTo>
                    <a:pt x="9379" y="368667"/>
                  </a:lnTo>
                  <a:lnTo>
                    <a:pt x="2383" y="414512"/>
                  </a:lnTo>
                  <a:lnTo>
                    <a:pt x="0" y="461721"/>
                  </a:lnTo>
                  <a:lnTo>
                    <a:pt x="2383" y="508929"/>
                  </a:lnTo>
                  <a:lnTo>
                    <a:pt x="9379" y="554775"/>
                  </a:lnTo>
                  <a:lnTo>
                    <a:pt x="20756" y="599024"/>
                  </a:lnTo>
                  <a:lnTo>
                    <a:pt x="36282" y="641446"/>
                  </a:lnTo>
                  <a:lnTo>
                    <a:pt x="55724" y="681808"/>
                  </a:lnTo>
                  <a:lnTo>
                    <a:pt x="78850" y="719878"/>
                  </a:lnTo>
                  <a:lnTo>
                    <a:pt x="105430" y="755424"/>
                  </a:lnTo>
                  <a:lnTo>
                    <a:pt x="135229" y="788214"/>
                  </a:lnTo>
                  <a:lnTo>
                    <a:pt x="168017" y="818015"/>
                  </a:lnTo>
                  <a:lnTo>
                    <a:pt x="203562" y="844596"/>
                  </a:lnTo>
                  <a:lnTo>
                    <a:pt x="241631" y="867725"/>
                  </a:lnTo>
                  <a:lnTo>
                    <a:pt x="281992" y="887169"/>
                  </a:lnTo>
                  <a:lnTo>
                    <a:pt x="324414" y="902696"/>
                  </a:lnTo>
                  <a:lnTo>
                    <a:pt x="368664" y="914074"/>
                  </a:lnTo>
                  <a:lnTo>
                    <a:pt x="414510" y="921071"/>
                  </a:lnTo>
                  <a:lnTo>
                    <a:pt x="461721" y="923455"/>
                  </a:lnTo>
                  <a:lnTo>
                    <a:pt x="508929" y="921071"/>
                  </a:lnTo>
                  <a:lnTo>
                    <a:pt x="554774" y="914074"/>
                  </a:lnTo>
                  <a:lnTo>
                    <a:pt x="599023" y="902696"/>
                  </a:lnTo>
                  <a:lnTo>
                    <a:pt x="641444" y="887169"/>
                  </a:lnTo>
                  <a:lnTo>
                    <a:pt x="681805" y="867725"/>
                  </a:lnTo>
                  <a:lnTo>
                    <a:pt x="719874" y="844596"/>
                  </a:lnTo>
                  <a:lnTo>
                    <a:pt x="755419" y="818015"/>
                  </a:lnTo>
                  <a:lnTo>
                    <a:pt x="788208" y="788214"/>
                  </a:lnTo>
                  <a:lnTo>
                    <a:pt x="818008" y="755424"/>
                  </a:lnTo>
                  <a:lnTo>
                    <a:pt x="844588" y="719878"/>
                  </a:lnTo>
                  <a:lnTo>
                    <a:pt x="867715" y="681808"/>
                  </a:lnTo>
                  <a:lnTo>
                    <a:pt x="887158" y="641446"/>
                  </a:lnTo>
                  <a:lnTo>
                    <a:pt x="902684" y="599024"/>
                  </a:lnTo>
                  <a:lnTo>
                    <a:pt x="914061" y="554775"/>
                  </a:lnTo>
                  <a:lnTo>
                    <a:pt x="921058" y="508929"/>
                  </a:lnTo>
                  <a:lnTo>
                    <a:pt x="923442" y="461721"/>
                  </a:lnTo>
                  <a:lnTo>
                    <a:pt x="921058" y="414512"/>
                  </a:lnTo>
                  <a:lnTo>
                    <a:pt x="914061" y="368667"/>
                  </a:lnTo>
                  <a:lnTo>
                    <a:pt x="902684" y="324418"/>
                  </a:lnTo>
                  <a:lnTo>
                    <a:pt x="887158" y="281997"/>
                  </a:lnTo>
                  <a:lnTo>
                    <a:pt x="867715" y="241636"/>
                  </a:lnTo>
                  <a:lnTo>
                    <a:pt x="844588" y="203567"/>
                  </a:lnTo>
                  <a:lnTo>
                    <a:pt x="818008" y="168022"/>
                  </a:lnTo>
                  <a:lnTo>
                    <a:pt x="788208" y="135234"/>
                  </a:lnTo>
                  <a:lnTo>
                    <a:pt x="755419" y="105434"/>
                  </a:lnTo>
                  <a:lnTo>
                    <a:pt x="719874" y="78854"/>
                  </a:lnTo>
                  <a:lnTo>
                    <a:pt x="681805" y="55726"/>
                  </a:lnTo>
                  <a:lnTo>
                    <a:pt x="641444" y="36284"/>
                  </a:lnTo>
                  <a:lnTo>
                    <a:pt x="599023" y="20757"/>
                  </a:lnTo>
                  <a:lnTo>
                    <a:pt x="554774" y="9380"/>
                  </a:lnTo>
                  <a:lnTo>
                    <a:pt x="508929" y="2383"/>
                  </a:lnTo>
                  <a:lnTo>
                    <a:pt x="461721" y="0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11905" y="5162867"/>
              <a:ext cx="519430" cy="415925"/>
            </a:xfrm>
            <a:custGeom>
              <a:avLst/>
              <a:gdLst/>
              <a:ahLst/>
              <a:cxnLst/>
              <a:rect l="l" t="t" r="r" b="b"/>
              <a:pathLst>
                <a:path w="519429" h="415925">
                  <a:moveTo>
                    <a:pt x="359562" y="0"/>
                  </a:moveTo>
                  <a:lnTo>
                    <a:pt x="318092" y="8248"/>
                  </a:lnTo>
                  <a:lnTo>
                    <a:pt x="284227" y="30738"/>
                  </a:lnTo>
                  <a:lnTo>
                    <a:pt x="261394" y="64084"/>
                  </a:lnTo>
                  <a:lnTo>
                    <a:pt x="253022" y="104902"/>
                  </a:lnTo>
                  <a:lnTo>
                    <a:pt x="253022" y="112953"/>
                  </a:lnTo>
                  <a:lnTo>
                    <a:pt x="253936" y="121005"/>
                  </a:lnTo>
                  <a:lnTo>
                    <a:pt x="255752" y="128803"/>
                  </a:lnTo>
                  <a:lnTo>
                    <a:pt x="203958" y="121791"/>
                  </a:lnTo>
                  <a:lnTo>
                    <a:pt x="155338" y="106566"/>
                  </a:lnTo>
                  <a:lnTo>
                    <a:pt x="110653" y="83888"/>
                  </a:lnTo>
                  <a:lnTo>
                    <a:pt x="70668" y="54518"/>
                  </a:lnTo>
                  <a:lnTo>
                    <a:pt x="36144" y="19215"/>
                  </a:lnTo>
                  <a:lnTo>
                    <a:pt x="30028" y="31322"/>
                  </a:lnTo>
                  <a:lnTo>
                    <a:pt x="25503" y="44205"/>
                  </a:lnTo>
                  <a:lnTo>
                    <a:pt x="22694" y="57769"/>
                  </a:lnTo>
                  <a:lnTo>
                    <a:pt x="21729" y="71920"/>
                  </a:lnTo>
                  <a:lnTo>
                    <a:pt x="25111" y="98265"/>
                  </a:lnTo>
                  <a:lnTo>
                    <a:pt x="34697" y="122175"/>
                  </a:lnTo>
                  <a:lnTo>
                    <a:pt x="49649" y="142773"/>
                  </a:lnTo>
                  <a:lnTo>
                    <a:pt x="69126" y="159181"/>
                  </a:lnTo>
                  <a:lnTo>
                    <a:pt x="56245" y="158024"/>
                  </a:lnTo>
                  <a:lnTo>
                    <a:pt x="43845" y="155382"/>
                  </a:lnTo>
                  <a:lnTo>
                    <a:pt x="32023" y="151329"/>
                  </a:lnTo>
                  <a:lnTo>
                    <a:pt x="20878" y="145935"/>
                  </a:lnTo>
                  <a:lnTo>
                    <a:pt x="20853" y="147497"/>
                  </a:lnTo>
                  <a:lnTo>
                    <a:pt x="27355" y="183537"/>
                  </a:lnTo>
                  <a:lnTo>
                    <a:pt x="45316" y="214195"/>
                  </a:lnTo>
                  <a:lnTo>
                    <a:pt x="72416" y="237209"/>
                  </a:lnTo>
                  <a:lnTo>
                    <a:pt x="106337" y="250317"/>
                  </a:lnTo>
                  <a:lnTo>
                    <a:pt x="99542" y="251875"/>
                  </a:lnTo>
                  <a:lnTo>
                    <a:pt x="92594" y="253014"/>
                  </a:lnTo>
                  <a:lnTo>
                    <a:pt x="85500" y="253712"/>
                  </a:lnTo>
                  <a:lnTo>
                    <a:pt x="71412" y="253949"/>
                  </a:lnTo>
                  <a:lnTo>
                    <a:pt x="64706" y="253174"/>
                  </a:lnTo>
                  <a:lnTo>
                    <a:pt x="58216" y="251879"/>
                  </a:lnTo>
                  <a:lnTo>
                    <a:pt x="72932" y="280808"/>
                  </a:lnTo>
                  <a:lnTo>
                    <a:pt x="95577" y="303747"/>
                  </a:lnTo>
                  <a:lnTo>
                    <a:pt x="124417" y="318992"/>
                  </a:lnTo>
                  <a:lnTo>
                    <a:pt x="157721" y="324840"/>
                  </a:lnTo>
                  <a:lnTo>
                    <a:pt x="128691" y="343696"/>
                  </a:lnTo>
                  <a:lnTo>
                    <a:pt x="96618" y="357827"/>
                  </a:lnTo>
                  <a:lnTo>
                    <a:pt x="62016" y="366697"/>
                  </a:lnTo>
                  <a:lnTo>
                    <a:pt x="25399" y="369773"/>
                  </a:lnTo>
                  <a:lnTo>
                    <a:pt x="12599" y="369382"/>
                  </a:lnTo>
                  <a:lnTo>
                    <a:pt x="0" y="368211"/>
                  </a:lnTo>
                  <a:lnTo>
                    <a:pt x="36954" y="388191"/>
                  </a:lnTo>
                  <a:lnTo>
                    <a:pt x="76790" y="403036"/>
                  </a:lnTo>
                  <a:lnTo>
                    <a:pt x="119064" y="412282"/>
                  </a:lnTo>
                  <a:lnTo>
                    <a:pt x="163334" y="415467"/>
                  </a:lnTo>
                  <a:lnTo>
                    <a:pt x="219451" y="410850"/>
                  </a:lnTo>
                  <a:lnTo>
                    <a:pt x="270128" y="397725"/>
                  </a:lnTo>
                  <a:lnTo>
                    <a:pt x="315255" y="377180"/>
                  </a:lnTo>
                  <a:lnTo>
                    <a:pt x="354723" y="350305"/>
                  </a:lnTo>
                  <a:lnTo>
                    <a:pt x="388421" y="318188"/>
                  </a:lnTo>
                  <a:lnTo>
                    <a:pt x="416239" y="281920"/>
                  </a:lnTo>
                  <a:lnTo>
                    <a:pt x="438067" y="242589"/>
                  </a:lnTo>
                  <a:lnTo>
                    <a:pt x="453794" y="201283"/>
                  </a:lnTo>
                  <a:lnTo>
                    <a:pt x="463312" y="159093"/>
                  </a:lnTo>
                  <a:lnTo>
                    <a:pt x="466509" y="117106"/>
                  </a:lnTo>
                  <a:lnTo>
                    <a:pt x="466191" y="103352"/>
                  </a:lnTo>
                  <a:lnTo>
                    <a:pt x="481261" y="91583"/>
                  </a:lnTo>
                  <a:lnTo>
                    <a:pt x="495206" y="78551"/>
                  </a:lnTo>
                  <a:lnTo>
                    <a:pt x="507934" y="64349"/>
                  </a:lnTo>
                  <a:lnTo>
                    <a:pt x="519355" y="49072"/>
                  </a:lnTo>
                  <a:lnTo>
                    <a:pt x="504754" y="54815"/>
                  </a:lnTo>
                  <a:lnTo>
                    <a:pt x="489665" y="59532"/>
                  </a:lnTo>
                  <a:lnTo>
                    <a:pt x="474116" y="63176"/>
                  </a:lnTo>
                  <a:lnTo>
                    <a:pt x="458138" y="65697"/>
                  </a:lnTo>
                  <a:lnTo>
                    <a:pt x="473618" y="54595"/>
                  </a:lnTo>
                  <a:lnTo>
                    <a:pt x="486823" y="40990"/>
                  </a:lnTo>
                  <a:lnTo>
                    <a:pt x="497398" y="25197"/>
                  </a:lnTo>
                  <a:lnTo>
                    <a:pt x="504990" y="7531"/>
                  </a:lnTo>
                  <a:lnTo>
                    <a:pt x="489139" y="15997"/>
                  </a:lnTo>
                  <a:lnTo>
                    <a:pt x="472534" y="23074"/>
                  </a:lnTo>
                  <a:lnTo>
                    <a:pt x="455244" y="28739"/>
                  </a:lnTo>
                  <a:lnTo>
                    <a:pt x="437337" y="32969"/>
                  </a:lnTo>
                  <a:lnTo>
                    <a:pt x="421302" y="19277"/>
                  </a:lnTo>
                  <a:lnTo>
                    <a:pt x="402659" y="8893"/>
                  </a:lnTo>
                  <a:lnTo>
                    <a:pt x="381912" y="2304"/>
                  </a:lnTo>
                  <a:lnTo>
                    <a:pt x="359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175435" y="4908880"/>
            <a:ext cx="923925" cy="923925"/>
            <a:chOff x="1175435" y="4908880"/>
            <a:chExt cx="923925" cy="923925"/>
          </a:xfrm>
        </p:grpSpPr>
        <p:sp>
          <p:nvSpPr>
            <p:cNvPr id="14" name="object 14"/>
            <p:cNvSpPr/>
            <p:nvPr/>
          </p:nvSpPr>
          <p:spPr>
            <a:xfrm>
              <a:off x="1175435" y="4908880"/>
              <a:ext cx="923925" cy="923925"/>
            </a:xfrm>
            <a:custGeom>
              <a:avLst/>
              <a:gdLst/>
              <a:ahLst/>
              <a:cxnLst/>
              <a:rect l="l" t="t" r="r" b="b"/>
              <a:pathLst>
                <a:path w="923925" h="923925">
                  <a:moveTo>
                    <a:pt x="461721" y="0"/>
                  </a:moveTo>
                  <a:lnTo>
                    <a:pt x="414508" y="2383"/>
                  </a:lnTo>
                  <a:lnTo>
                    <a:pt x="368660" y="9380"/>
                  </a:lnTo>
                  <a:lnTo>
                    <a:pt x="324409" y="20757"/>
                  </a:lnTo>
                  <a:lnTo>
                    <a:pt x="281987" y="36284"/>
                  </a:lnTo>
                  <a:lnTo>
                    <a:pt x="241625" y="55726"/>
                  </a:lnTo>
                  <a:lnTo>
                    <a:pt x="203556" y="78854"/>
                  </a:lnTo>
                  <a:lnTo>
                    <a:pt x="168012" y="105434"/>
                  </a:lnTo>
                  <a:lnTo>
                    <a:pt x="135224" y="135234"/>
                  </a:lnTo>
                  <a:lnTo>
                    <a:pt x="105425" y="168022"/>
                  </a:lnTo>
                  <a:lnTo>
                    <a:pt x="78847" y="203567"/>
                  </a:lnTo>
                  <a:lnTo>
                    <a:pt x="55721" y="241636"/>
                  </a:lnTo>
                  <a:lnTo>
                    <a:pt x="36280" y="281997"/>
                  </a:lnTo>
                  <a:lnTo>
                    <a:pt x="20755" y="324418"/>
                  </a:lnTo>
                  <a:lnTo>
                    <a:pt x="9379" y="368667"/>
                  </a:lnTo>
                  <a:lnTo>
                    <a:pt x="2383" y="414512"/>
                  </a:lnTo>
                  <a:lnTo>
                    <a:pt x="0" y="461721"/>
                  </a:lnTo>
                  <a:lnTo>
                    <a:pt x="2383" y="508929"/>
                  </a:lnTo>
                  <a:lnTo>
                    <a:pt x="9379" y="554775"/>
                  </a:lnTo>
                  <a:lnTo>
                    <a:pt x="20755" y="599024"/>
                  </a:lnTo>
                  <a:lnTo>
                    <a:pt x="36280" y="641446"/>
                  </a:lnTo>
                  <a:lnTo>
                    <a:pt x="55721" y="681808"/>
                  </a:lnTo>
                  <a:lnTo>
                    <a:pt x="78847" y="719878"/>
                  </a:lnTo>
                  <a:lnTo>
                    <a:pt x="105425" y="755424"/>
                  </a:lnTo>
                  <a:lnTo>
                    <a:pt x="135224" y="788214"/>
                  </a:lnTo>
                  <a:lnTo>
                    <a:pt x="168012" y="818015"/>
                  </a:lnTo>
                  <a:lnTo>
                    <a:pt x="203556" y="844596"/>
                  </a:lnTo>
                  <a:lnTo>
                    <a:pt x="241625" y="867725"/>
                  </a:lnTo>
                  <a:lnTo>
                    <a:pt x="281987" y="887169"/>
                  </a:lnTo>
                  <a:lnTo>
                    <a:pt x="324409" y="902696"/>
                  </a:lnTo>
                  <a:lnTo>
                    <a:pt x="368660" y="914074"/>
                  </a:lnTo>
                  <a:lnTo>
                    <a:pt x="414508" y="921071"/>
                  </a:lnTo>
                  <a:lnTo>
                    <a:pt x="461721" y="923455"/>
                  </a:lnTo>
                  <a:lnTo>
                    <a:pt x="508927" y="921071"/>
                  </a:lnTo>
                  <a:lnTo>
                    <a:pt x="554770" y="914074"/>
                  </a:lnTo>
                  <a:lnTo>
                    <a:pt x="599018" y="902696"/>
                  </a:lnTo>
                  <a:lnTo>
                    <a:pt x="641439" y="887169"/>
                  </a:lnTo>
                  <a:lnTo>
                    <a:pt x="681800" y="867725"/>
                  </a:lnTo>
                  <a:lnTo>
                    <a:pt x="719869" y="844596"/>
                  </a:lnTo>
                  <a:lnTo>
                    <a:pt x="755414" y="818015"/>
                  </a:lnTo>
                  <a:lnTo>
                    <a:pt x="788203" y="788214"/>
                  </a:lnTo>
                  <a:lnTo>
                    <a:pt x="818004" y="755424"/>
                  </a:lnTo>
                  <a:lnTo>
                    <a:pt x="844584" y="719878"/>
                  </a:lnTo>
                  <a:lnTo>
                    <a:pt x="867712" y="681808"/>
                  </a:lnTo>
                  <a:lnTo>
                    <a:pt x="887156" y="641446"/>
                  </a:lnTo>
                  <a:lnTo>
                    <a:pt x="902683" y="599024"/>
                  </a:lnTo>
                  <a:lnTo>
                    <a:pt x="914061" y="554775"/>
                  </a:lnTo>
                  <a:lnTo>
                    <a:pt x="921058" y="508929"/>
                  </a:lnTo>
                  <a:lnTo>
                    <a:pt x="923442" y="461721"/>
                  </a:lnTo>
                  <a:lnTo>
                    <a:pt x="921058" y="414512"/>
                  </a:lnTo>
                  <a:lnTo>
                    <a:pt x="914061" y="368667"/>
                  </a:lnTo>
                  <a:lnTo>
                    <a:pt x="902683" y="324418"/>
                  </a:lnTo>
                  <a:lnTo>
                    <a:pt x="887156" y="281997"/>
                  </a:lnTo>
                  <a:lnTo>
                    <a:pt x="867712" y="241636"/>
                  </a:lnTo>
                  <a:lnTo>
                    <a:pt x="844584" y="203567"/>
                  </a:lnTo>
                  <a:lnTo>
                    <a:pt x="818004" y="168022"/>
                  </a:lnTo>
                  <a:lnTo>
                    <a:pt x="788203" y="135234"/>
                  </a:lnTo>
                  <a:lnTo>
                    <a:pt x="755414" y="105434"/>
                  </a:lnTo>
                  <a:lnTo>
                    <a:pt x="719869" y="78854"/>
                  </a:lnTo>
                  <a:lnTo>
                    <a:pt x="681800" y="55726"/>
                  </a:lnTo>
                  <a:lnTo>
                    <a:pt x="641439" y="36284"/>
                  </a:lnTo>
                  <a:lnTo>
                    <a:pt x="599018" y="20757"/>
                  </a:lnTo>
                  <a:lnTo>
                    <a:pt x="554770" y="9380"/>
                  </a:lnTo>
                  <a:lnTo>
                    <a:pt x="508927" y="2383"/>
                  </a:lnTo>
                  <a:lnTo>
                    <a:pt x="461721" y="0"/>
                  </a:lnTo>
                  <a:close/>
                </a:path>
              </a:pathLst>
            </a:custGeom>
            <a:solidFill>
              <a:srgbClr val="96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68640" y="5130546"/>
              <a:ext cx="480695" cy="480695"/>
            </a:xfrm>
            <a:custGeom>
              <a:avLst/>
              <a:gdLst/>
              <a:ahLst/>
              <a:cxnLst/>
              <a:rect l="l" t="t" r="r" b="b"/>
              <a:pathLst>
                <a:path w="480694" h="480695">
                  <a:moveTo>
                    <a:pt x="413054" y="469036"/>
                  </a:moveTo>
                  <a:lnTo>
                    <a:pt x="316622" y="469036"/>
                  </a:lnTo>
                  <a:lnTo>
                    <a:pt x="328065" y="473736"/>
                  </a:lnTo>
                  <a:lnTo>
                    <a:pt x="340078" y="477218"/>
                  </a:lnTo>
                  <a:lnTo>
                    <a:pt x="352594" y="479380"/>
                  </a:lnTo>
                  <a:lnTo>
                    <a:pt x="365544" y="480123"/>
                  </a:lnTo>
                  <a:lnTo>
                    <a:pt x="410144" y="470916"/>
                  </a:lnTo>
                  <a:lnTo>
                    <a:pt x="413054" y="469036"/>
                  </a:lnTo>
                  <a:close/>
                </a:path>
                <a:path w="480694" h="480695">
                  <a:moveTo>
                    <a:pt x="107238" y="0"/>
                  </a:moveTo>
                  <a:lnTo>
                    <a:pt x="98209" y="0"/>
                  </a:lnTo>
                  <a:lnTo>
                    <a:pt x="64449" y="9003"/>
                  </a:lnTo>
                  <a:lnTo>
                    <a:pt x="32735" y="33556"/>
                  </a:lnTo>
                  <a:lnTo>
                    <a:pt x="9206" y="69973"/>
                  </a:lnTo>
                  <a:lnTo>
                    <a:pt x="0" y="114566"/>
                  </a:lnTo>
                  <a:lnTo>
                    <a:pt x="744" y="127518"/>
                  </a:lnTo>
                  <a:lnTo>
                    <a:pt x="2909" y="140038"/>
                  </a:lnTo>
                  <a:lnTo>
                    <a:pt x="6391" y="152055"/>
                  </a:lnTo>
                  <a:lnTo>
                    <a:pt x="11087" y="163499"/>
                  </a:lnTo>
                  <a:lnTo>
                    <a:pt x="10744" y="163855"/>
                  </a:lnTo>
                  <a:lnTo>
                    <a:pt x="34264" y="206705"/>
                  </a:lnTo>
                  <a:lnTo>
                    <a:pt x="60702" y="247582"/>
                  </a:lnTo>
                  <a:lnTo>
                    <a:pt x="90064" y="286592"/>
                  </a:lnTo>
                  <a:lnTo>
                    <a:pt x="122107" y="323460"/>
                  </a:lnTo>
                  <a:lnTo>
                    <a:pt x="156653" y="358006"/>
                  </a:lnTo>
                  <a:lnTo>
                    <a:pt x="193522" y="390050"/>
                  </a:lnTo>
                  <a:lnTo>
                    <a:pt x="232533" y="419414"/>
                  </a:lnTo>
                  <a:lnTo>
                    <a:pt x="273508" y="445917"/>
                  </a:lnTo>
                  <a:lnTo>
                    <a:pt x="316266" y="469379"/>
                  </a:lnTo>
                  <a:lnTo>
                    <a:pt x="316622" y="469036"/>
                  </a:lnTo>
                  <a:lnTo>
                    <a:pt x="413054" y="469036"/>
                  </a:lnTo>
                  <a:lnTo>
                    <a:pt x="429685" y="458292"/>
                  </a:lnTo>
                  <a:lnTo>
                    <a:pt x="365544" y="458292"/>
                  </a:lnTo>
                  <a:lnTo>
                    <a:pt x="355359" y="457724"/>
                  </a:lnTo>
                  <a:lnTo>
                    <a:pt x="345345" y="456030"/>
                  </a:lnTo>
                  <a:lnTo>
                    <a:pt x="335533" y="453218"/>
                  </a:lnTo>
                  <a:lnTo>
                    <a:pt x="325956" y="449300"/>
                  </a:lnTo>
                  <a:lnTo>
                    <a:pt x="324775" y="448754"/>
                  </a:lnTo>
                  <a:lnTo>
                    <a:pt x="323556" y="448322"/>
                  </a:lnTo>
                  <a:lnTo>
                    <a:pt x="276841" y="422449"/>
                  </a:lnTo>
                  <a:lnTo>
                    <a:pt x="233565" y="393418"/>
                  </a:lnTo>
                  <a:lnTo>
                    <a:pt x="192709" y="361110"/>
                  </a:lnTo>
                  <a:lnTo>
                    <a:pt x="154485" y="325740"/>
                  </a:lnTo>
                  <a:lnTo>
                    <a:pt x="119109" y="287522"/>
                  </a:lnTo>
                  <a:lnTo>
                    <a:pt x="86792" y="246669"/>
                  </a:lnTo>
                  <a:lnTo>
                    <a:pt x="57750" y="203394"/>
                  </a:lnTo>
                  <a:lnTo>
                    <a:pt x="32194" y="157911"/>
                  </a:lnTo>
                  <a:lnTo>
                    <a:pt x="31799" y="156510"/>
                  </a:lnTo>
                  <a:lnTo>
                    <a:pt x="31394" y="155384"/>
                  </a:lnTo>
                  <a:lnTo>
                    <a:pt x="21818" y="114566"/>
                  </a:lnTo>
                  <a:lnTo>
                    <a:pt x="29529" y="77748"/>
                  </a:lnTo>
                  <a:lnTo>
                    <a:pt x="48745" y="48347"/>
                  </a:lnTo>
                  <a:lnTo>
                    <a:pt x="73596" y="28868"/>
                  </a:lnTo>
                  <a:lnTo>
                    <a:pt x="98209" y="21818"/>
                  </a:lnTo>
                  <a:lnTo>
                    <a:pt x="130870" y="21818"/>
                  </a:lnTo>
                  <a:lnTo>
                    <a:pt x="125882" y="15405"/>
                  </a:lnTo>
                  <a:lnTo>
                    <a:pt x="124574" y="13309"/>
                  </a:lnTo>
                  <a:lnTo>
                    <a:pt x="123101" y="11341"/>
                  </a:lnTo>
                  <a:lnTo>
                    <a:pt x="115430" y="3670"/>
                  </a:lnTo>
                  <a:lnTo>
                    <a:pt x="107238" y="0"/>
                  </a:lnTo>
                  <a:close/>
                </a:path>
                <a:path w="480694" h="480695">
                  <a:moveTo>
                    <a:pt x="387900" y="294449"/>
                  </a:moveTo>
                  <a:lnTo>
                    <a:pt x="352933" y="294449"/>
                  </a:lnTo>
                  <a:lnTo>
                    <a:pt x="355535" y="296456"/>
                  </a:lnTo>
                  <a:lnTo>
                    <a:pt x="357365" y="298284"/>
                  </a:lnTo>
                  <a:lnTo>
                    <a:pt x="451737" y="371754"/>
                  </a:lnTo>
                  <a:lnTo>
                    <a:pt x="454139" y="373303"/>
                  </a:lnTo>
                  <a:lnTo>
                    <a:pt x="454671" y="373773"/>
                  </a:lnTo>
                  <a:lnTo>
                    <a:pt x="456131" y="375207"/>
                  </a:lnTo>
                  <a:lnTo>
                    <a:pt x="458137" y="377812"/>
                  </a:lnTo>
                  <a:lnTo>
                    <a:pt x="458240" y="383933"/>
                  </a:lnTo>
                  <a:lnTo>
                    <a:pt x="450316" y="408228"/>
                  </a:lnTo>
                  <a:lnTo>
                    <a:pt x="430661" y="432381"/>
                  </a:lnTo>
                  <a:lnTo>
                    <a:pt x="401621" y="450899"/>
                  </a:lnTo>
                  <a:lnTo>
                    <a:pt x="365544" y="458292"/>
                  </a:lnTo>
                  <a:lnTo>
                    <a:pt x="429685" y="458292"/>
                  </a:lnTo>
                  <a:lnTo>
                    <a:pt x="446564" y="447387"/>
                  </a:lnTo>
                  <a:lnTo>
                    <a:pt x="471118" y="415674"/>
                  </a:lnTo>
                  <a:lnTo>
                    <a:pt x="480122" y="381914"/>
                  </a:lnTo>
                  <a:lnTo>
                    <a:pt x="480110" y="381736"/>
                  </a:lnTo>
                  <a:lnTo>
                    <a:pt x="479957" y="381736"/>
                  </a:lnTo>
                  <a:lnTo>
                    <a:pt x="479957" y="372706"/>
                  </a:lnTo>
                  <a:lnTo>
                    <a:pt x="476286" y="364515"/>
                  </a:lnTo>
                  <a:lnTo>
                    <a:pt x="468616" y="356844"/>
                  </a:lnTo>
                  <a:lnTo>
                    <a:pt x="466647" y="355371"/>
                  </a:lnTo>
                  <a:lnTo>
                    <a:pt x="464539" y="354063"/>
                  </a:lnTo>
                  <a:lnTo>
                    <a:pt x="387900" y="294449"/>
                  </a:lnTo>
                  <a:close/>
                </a:path>
                <a:path w="480694" h="480695">
                  <a:moveTo>
                    <a:pt x="130870" y="21818"/>
                  </a:moveTo>
                  <a:lnTo>
                    <a:pt x="102133" y="21818"/>
                  </a:lnTo>
                  <a:lnTo>
                    <a:pt x="104736" y="23812"/>
                  </a:lnTo>
                  <a:lnTo>
                    <a:pt x="106210" y="25298"/>
                  </a:lnTo>
                  <a:lnTo>
                    <a:pt x="106680" y="25869"/>
                  </a:lnTo>
                  <a:lnTo>
                    <a:pt x="107797" y="27635"/>
                  </a:lnTo>
                  <a:lnTo>
                    <a:pt x="108216" y="28232"/>
                  </a:lnTo>
                  <a:lnTo>
                    <a:pt x="180517" y="121196"/>
                  </a:lnTo>
                  <a:lnTo>
                    <a:pt x="181063" y="121919"/>
                  </a:lnTo>
                  <a:lnTo>
                    <a:pt x="181673" y="122580"/>
                  </a:lnTo>
                  <a:lnTo>
                    <a:pt x="183502" y="124409"/>
                  </a:lnTo>
                  <a:lnTo>
                    <a:pt x="185496" y="127012"/>
                  </a:lnTo>
                  <a:lnTo>
                    <a:pt x="185496" y="132854"/>
                  </a:lnTo>
                  <a:lnTo>
                    <a:pt x="184962" y="134683"/>
                  </a:lnTo>
                  <a:lnTo>
                    <a:pt x="183921" y="136372"/>
                  </a:lnTo>
                  <a:lnTo>
                    <a:pt x="159613" y="160502"/>
                  </a:lnTo>
                  <a:lnTo>
                    <a:pt x="159486" y="160604"/>
                  </a:lnTo>
                  <a:lnTo>
                    <a:pt x="153389" y="167609"/>
                  </a:lnTo>
                  <a:lnTo>
                    <a:pt x="149044" y="175336"/>
                  </a:lnTo>
                  <a:lnTo>
                    <a:pt x="146351" y="183767"/>
                  </a:lnTo>
                  <a:lnTo>
                    <a:pt x="145427" y="192658"/>
                  </a:lnTo>
                  <a:lnTo>
                    <a:pt x="146231" y="200983"/>
                  </a:lnTo>
                  <a:lnTo>
                    <a:pt x="148569" y="208905"/>
                  </a:lnTo>
                  <a:lnTo>
                    <a:pt x="152333" y="216222"/>
                  </a:lnTo>
                  <a:lnTo>
                    <a:pt x="157416" y="222732"/>
                  </a:lnTo>
                  <a:lnTo>
                    <a:pt x="157975" y="223583"/>
                  </a:lnTo>
                  <a:lnTo>
                    <a:pt x="203001" y="276304"/>
                  </a:lnTo>
                  <a:lnTo>
                    <a:pt x="256246" y="321589"/>
                  </a:lnTo>
                  <a:lnTo>
                    <a:pt x="257136" y="322211"/>
                  </a:lnTo>
                  <a:lnTo>
                    <a:pt x="263666" y="327379"/>
                  </a:lnTo>
                  <a:lnTo>
                    <a:pt x="271019" y="331208"/>
                  </a:lnTo>
                  <a:lnTo>
                    <a:pt x="278983" y="333586"/>
                  </a:lnTo>
                  <a:lnTo>
                    <a:pt x="287348" y="334403"/>
                  </a:lnTo>
                  <a:lnTo>
                    <a:pt x="295784" y="333567"/>
                  </a:lnTo>
                  <a:lnTo>
                    <a:pt x="303834" y="331127"/>
                  </a:lnTo>
                  <a:lnTo>
                    <a:pt x="311274" y="327181"/>
                  </a:lnTo>
                  <a:lnTo>
                    <a:pt x="318311" y="321475"/>
                  </a:lnTo>
                  <a:lnTo>
                    <a:pt x="327152" y="312572"/>
                  </a:lnTo>
                  <a:lnTo>
                    <a:pt x="279971" y="312572"/>
                  </a:lnTo>
                  <a:lnTo>
                    <a:pt x="273480" y="308889"/>
                  </a:lnTo>
                  <a:lnTo>
                    <a:pt x="269957" y="303923"/>
                  </a:lnTo>
                  <a:lnTo>
                    <a:pt x="269048" y="303923"/>
                  </a:lnTo>
                  <a:lnTo>
                    <a:pt x="243091" y="283544"/>
                  </a:lnTo>
                  <a:lnTo>
                    <a:pt x="218817" y="261254"/>
                  </a:lnTo>
                  <a:lnTo>
                    <a:pt x="196386" y="237122"/>
                  </a:lnTo>
                  <a:lnTo>
                    <a:pt x="175958" y="211213"/>
                  </a:lnTo>
                  <a:lnTo>
                    <a:pt x="176212" y="211048"/>
                  </a:lnTo>
                  <a:lnTo>
                    <a:pt x="176428" y="210845"/>
                  </a:lnTo>
                  <a:lnTo>
                    <a:pt x="176695" y="210667"/>
                  </a:lnTo>
                  <a:lnTo>
                    <a:pt x="171005" y="206705"/>
                  </a:lnTo>
                  <a:lnTo>
                    <a:pt x="167259" y="200126"/>
                  </a:lnTo>
                  <a:lnTo>
                    <a:pt x="167259" y="185978"/>
                  </a:lnTo>
                  <a:lnTo>
                    <a:pt x="170307" y="180060"/>
                  </a:lnTo>
                  <a:lnTo>
                    <a:pt x="175006" y="176034"/>
                  </a:lnTo>
                  <a:lnTo>
                    <a:pt x="200621" y="150533"/>
                  </a:lnTo>
                  <a:lnTo>
                    <a:pt x="204800" y="145097"/>
                  </a:lnTo>
                  <a:lnTo>
                    <a:pt x="207327" y="138341"/>
                  </a:lnTo>
                  <a:lnTo>
                    <a:pt x="207327" y="121907"/>
                  </a:lnTo>
                  <a:lnTo>
                    <a:pt x="203657" y="113715"/>
                  </a:lnTo>
                  <a:lnTo>
                    <a:pt x="197739" y="107797"/>
                  </a:lnTo>
                  <a:lnTo>
                    <a:pt x="130870" y="21818"/>
                  </a:lnTo>
                  <a:close/>
                </a:path>
                <a:path w="480694" h="480695">
                  <a:moveTo>
                    <a:pt x="358049" y="272618"/>
                  </a:moveTo>
                  <a:lnTo>
                    <a:pt x="341603" y="272618"/>
                  </a:lnTo>
                  <a:lnTo>
                    <a:pt x="334860" y="275170"/>
                  </a:lnTo>
                  <a:lnTo>
                    <a:pt x="329398" y="279336"/>
                  </a:lnTo>
                  <a:lnTo>
                    <a:pt x="303604" y="305307"/>
                  </a:lnTo>
                  <a:lnTo>
                    <a:pt x="299553" y="309702"/>
                  </a:lnTo>
                  <a:lnTo>
                    <a:pt x="293813" y="312572"/>
                  </a:lnTo>
                  <a:lnTo>
                    <a:pt x="327152" y="312572"/>
                  </a:lnTo>
                  <a:lnTo>
                    <a:pt x="343547" y="296062"/>
                  </a:lnTo>
                  <a:lnTo>
                    <a:pt x="345262" y="294982"/>
                  </a:lnTo>
                  <a:lnTo>
                    <a:pt x="347091" y="294449"/>
                  </a:lnTo>
                  <a:lnTo>
                    <a:pt x="387900" y="294449"/>
                  </a:lnTo>
                  <a:lnTo>
                    <a:pt x="372160" y="282206"/>
                  </a:lnTo>
                  <a:lnTo>
                    <a:pt x="366228" y="276288"/>
                  </a:lnTo>
                  <a:lnTo>
                    <a:pt x="358049" y="272618"/>
                  </a:lnTo>
                  <a:close/>
                </a:path>
                <a:path w="480694" h="480695">
                  <a:moveTo>
                    <a:pt x="303541" y="305244"/>
                  </a:moveTo>
                  <a:close/>
                </a:path>
                <a:path w="480694" h="480695">
                  <a:moveTo>
                    <a:pt x="269506" y="303288"/>
                  </a:moveTo>
                  <a:lnTo>
                    <a:pt x="269378" y="303504"/>
                  </a:lnTo>
                  <a:lnTo>
                    <a:pt x="269200" y="303707"/>
                  </a:lnTo>
                  <a:lnTo>
                    <a:pt x="269048" y="303923"/>
                  </a:lnTo>
                  <a:lnTo>
                    <a:pt x="269957" y="303923"/>
                  </a:lnTo>
                  <a:lnTo>
                    <a:pt x="269506" y="303288"/>
                  </a:lnTo>
                  <a:close/>
                </a:path>
                <a:path w="480694" h="480695">
                  <a:moveTo>
                    <a:pt x="262012" y="196405"/>
                  </a:moveTo>
                  <a:lnTo>
                    <a:pt x="253518" y="198120"/>
                  </a:lnTo>
                  <a:lnTo>
                    <a:pt x="246584" y="202798"/>
                  </a:lnTo>
                  <a:lnTo>
                    <a:pt x="241909" y="209741"/>
                  </a:lnTo>
                  <a:lnTo>
                    <a:pt x="240195" y="218249"/>
                  </a:lnTo>
                  <a:lnTo>
                    <a:pt x="241909" y="226730"/>
                  </a:lnTo>
                  <a:lnTo>
                    <a:pt x="246584" y="233662"/>
                  </a:lnTo>
                  <a:lnTo>
                    <a:pt x="253518" y="238339"/>
                  </a:lnTo>
                  <a:lnTo>
                    <a:pt x="262012" y="240055"/>
                  </a:lnTo>
                  <a:lnTo>
                    <a:pt x="270508" y="238339"/>
                  </a:lnTo>
                  <a:lnTo>
                    <a:pt x="277448" y="233662"/>
                  </a:lnTo>
                  <a:lnTo>
                    <a:pt x="282127" y="226730"/>
                  </a:lnTo>
                  <a:lnTo>
                    <a:pt x="283843" y="218249"/>
                  </a:lnTo>
                  <a:lnTo>
                    <a:pt x="282127" y="209741"/>
                  </a:lnTo>
                  <a:lnTo>
                    <a:pt x="277448" y="202798"/>
                  </a:lnTo>
                  <a:lnTo>
                    <a:pt x="270508" y="198120"/>
                  </a:lnTo>
                  <a:lnTo>
                    <a:pt x="262012" y="196405"/>
                  </a:lnTo>
                  <a:close/>
                </a:path>
                <a:path w="480694" h="480695">
                  <a:moveTo>
                    <a:pt x="262012" y="109118"/>
                  </a:moveTo>
                  <a:lnTo>
                    <a:pt x="255991" y="109118"/>
                  </a:lnTo>
                  <a:lnTo>
                    <a:pt x="251103" y="113995"/>
                  </a:lnTo>
                  <a:lnTo>
                    <a:pt x="251103" y="126047"/>
                  </a:lnTo>
                  <a:lnTo>
                    <a:pt x="255991" y="130936"/>
                  </a:lnTo>
                  <a:lnTo>
                    <a:pt x="262012" y="130936"/>
                  </a:lnTo>
                  <a:lnTo>
                    <a:pt x="295991" y="137798"/>
                  </a:lnTo>
                  <a:lnTo>
                    <a:pt x="323740" y="156510"/>
                  </a:lnTo>
                  <a:lnTo>
                    <a:pt x="342449" y="184263"/>
                  </a:lnTo>
                  <a:lnTo>
                    <a:pt x="349310" y="218249"/>
                  </a:lnTo>
                  <a:lnTo>
                    <a:pt x="349310" y="224256"/>
                  </a:lnTo>
                  <a:lnTo>
                    <a:pt x="354201" y="229146"/>
                  </a:lnTo>
                  <a:lnTo>
                    <a:pt x="366240" y="229146"/>
                  </a:lnTo>
                  <a:lnTo>
                    <a:pt x="371130" y="224256"/>
                  </a:lnTo>
                  <a:lnTo>
                    <a:pt x="371130" y="218249"/>
                  </a:lnTo>
                  <a:lnTo>
                    <a:pt x="362557" y="175764"/>
                  </a:lnTo>
                  <a:lnTo>
                    <a:pt x="339174" y="141076"/>
                  </a:lnTo>
                  <a:lnTo>
                    <a:pt x="304490" y="117692"/>
                  </a:lnTo>
                  <a:lnTo>
                    <a:pt x="262012" y="109118"/>
                  </a:lnTo>
                  <a:close/>
                </a:path>
                <a:path w="480694" h="480695">
                  <a:moveTo>
                    <a:pt x="262012" y="0"/>
                  </a:moveTo>
                  <a:lnTo>
                    <a:pt x="255991" y="0"/>
                  </a:lnTo>
                  <a:lnTo>
                    <a:pt x="251103" y="4889"/>
                  </a:lnTo>
                  <a:lnTo>
                    <a:pt x="251103" y="16929"/>
                  </a:lnTo>
                  <a:lnTo>
                    <a:pt x="255991" y="21818"/>
                  </a:lnTo>
                  <a:lnTo>
                    <a:pt x="262012" y="21818"/>
                  </a:lnTo>
                  <a:lnTo>
                    <a:pt x="307050" y="27006"/>
                  </a:lnTo>
                  <a:lnTo>
                    <a:pt x="348394" y="41784"/>
                  </a:lnTo>
                  <a:lnTo>
                    <a:pt x="384863" y="64973"/>
                  </a:lnTo>
                  <a:lnTo>
                    <a:pt x="415281" y="95392"/>
                  </a:lnTo>
                  <a:lnTo>
                    <a:pt x="438467" y="131865"/>
                  </a:lnTo>
                  <a:lnTo>
                    <a:pt x="453243" y="173210"/>
                  </a:lnTo>
                  <a:lnTo>
                    <a:pt x="458430" y="218249"/>
                  </a:lnTo>
                  <a:lnTo>
                    <a:pt x="458430" y="224256"/>
                  </a:lnTo>
                  <a:lnTo>
                    <a:pt x="463321" y="229146"/>
                  </a:lnTo>
                  <a:lnTo>
                    <a:pt x="475359" y="229146"/>
                  </a:lnTo>
                  <a:lnTo>
                    <a:pt x="480250" y="224256"/>
                  </a:lnTo>
                  <a:lnTo>
                    <a:pt x="480250" y="218249"/>
                  </a:lnTo>
                  <a:lnTo>
                    <a:pt x="474487" y="168202"/>
                  </a:lnTo>
                  <a:lnTo>
                    <a:pt x="458069" y="122263"/>
                  </a:lnTo>
                  <a:lnTo>
                    <a:pt x="432308" y="81740"/>
                  </a:lnTo>
                  <a:lnTo>
                    <a:pt x="398512" y="47943"/>
                  </a:lnTo>
                  <a:lnTo>
                    <a:pt x="357991" y="22180"/>
                  </a:lnTo>
                  <a:lnTo>
                    <a:pt x="312054" y="5763"/>
                  </a:lnTo>
                  <a:lnTo>
                    <a:pt x="262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77067" y="4908880"/>
            <a:ext cx="923925" cy="923925"/>
            <a:chOff x="4677067" y="4908880"/>
            <a:chExt cx="923925" cy="923925"/>
          </a:xfrm>
        </p:grpSpPr>
        <p:sp>
          <p:nvSpPr>
            <p:cNvPr id="17" name="object 17"/>
            <p:cNvSpPr/>
            <p:nvPr/>
          </p:nvSpPr>
          <p:spPr>
            <a:xfrm>
              <a:off x="4677067" y="4908880"/>
              <a:ext cx="923925" cy="923925"/>
            </a:xfrm>
            <a:custGeom>
              <a:avLst/>
              <a:gdLst/>
              <a:ahLst/>
              <a:cxnLst/>
              <a:rect l="l" t="t" r="r" b="b"/>
              <a:pathLst>
                <a:path w="923925" h="923925">
                  <a:moveTo>
                    <a:pt x="461721" y="0"/>
                  </a:moveTo>
                  <a:lnTo>
                    <a:pt x="414510" y="2383"/>
                  </a:lnTo>
                  <a:lnTo>
                    <a:pt x="368664" y="9380"/>
                  </a:lnTo>
                  <a:lnTo>
                    <a:pt x="324414" y="20757"/>
                  </a:lnTo>
                  <a:lnTo>
                    <a:pt x="281992" y="36284"/>
                  </a:lnTo>
                  <a:lnTo>
                    <a:pt x="241631" y="55726"/>
                  </a:lnTo>
                  <a:lnTo>
                    <a:pt x="203562" y="78854"/>
                  </a:lnTo>
                  <a:lnTo>
                    <a:pt x="168017" y="105434"/>
                  </a:lnTo>
                  <a:lnTo>
                    <a:pt x="135229" y="135234"/>
                  </a:lnTo>
                  <a:lnTo>
                    <a:pt x="105430" y="168022"/>
                  </a:lnTo>
                  <a:lnTo>
                    <a:pt x="78850" y="203567"/>
                  </a:lnTo>
                  <a:lnTo>
                    <a:pt x="55724" y="241636"/>
                  </a:lnTo>
                  <a:lnTo>
                    <a:pt x="36282" y="281997"/>
                  </a:lnTo>
                  <a:lnTo>
                    <a:pt x="20756" y="324418"/>
                  </a:lnTo>
                  <a:lnTo>
                    <a:pt x="9379" y="368667"/>
                  </a:lnTo>
                  <a:lnTo>
                    <a:pt x="2383" y="414512"/>
                  </a:lnTo>
                  <a:lnTo>
                    <a:pt x="0" y="461721"/>
                  </a:lnTo>
                  <a:lnTo>
                    <a:pt x="2383" y="508929"/>
                  </a:lnTo>
                  <a:lnTo>
                    <a:pt x="9379" y="554775"/>
                  </a:lnTo>
                  <a:lnTo>
                    <a:pt x="20756" y="599024"/>
                  </a:lnTo>
                  <a:lnTo>
                    <a:pt x="36282" y="641446"/>
                  </a:lnTo>
                  <a:lnTo>
                    <a:pt x="55724" y="681808"/>
                  </a:lnTo>
                  <a:lnTo>
                    <a:pt x="78850" y="719878"/>
                  </a:lnTo>
                  <a:lnTo>
                    <a:pt x="105430" y="755424"/>
                  </a:lnTo>
                  <a:lnTo>
                    <a:pt x="135229" y="788214"/>
                  </a:lnTo>
                  <a:lnTo>
                    <a:pt x="168017" y="818015"/>
                  </a:lnTo>
                  <a:lnTo>
                    <a:pt x="203562" y="844596"/>
                  </a:lnTo>
                  <a:lnTo>
                    <a:pt x="241631" y="867725"/>
                  </a:lnTo>
                  <a:lnTo>
                    <a:pt x="281992" y="887169"/>
                  </a:lnTo>
                  <a:lnTo>
                    <a:pt x="324414" y="902696"/>
                  </a:lnTo>
                  <a:lnTo>
                    <a:pt x="368664" y="914074"/>
                  </a:lnTo>
                  <a:lnTo>
                    <a:pt x="414510" y="921071"/>
                  </a:lnTo>
                  <a:lnTo>
                    <a:pt x="461721" y="923455"/>
                  </a:lnTo>
                  <a:lnTo>
                    <a:pt x="508929" y="921071"/>
                  </a:lnTo>
                  <a:lnTo>
                    <a:pt x="554775" y="914074"/>
                  </a:lnTo>
                  <a:lnTo>
                    <a:pt x="599024" y="902696"/>
                  </a:lnTo>
                  <a:lnTo>
                    <a:pt x="641446" y="887169"/>
                  </a:lnTo>
                  <a:lnTo>
                    <a:pt x="681808" y="867725"/>
                  </a:lnTo>
                  <a:lnTo>
                    <a:pt x="719878" y="844596"/>
                  </a:lnTo>
                  <a:lnTo>
                    <a:pt x="755424" y="818015"/>
                  </a:lnTo>
                  <a:lnTo>
                    <a:pt x="788214" y="788214"/>
                  </a:lnTo>
                  <a:lnTo>
                    <a:pt x="818015" y="755424"/>
                  </a:lnTo>
                  <a:lnTo>
                    <a:pt x="844596" y="719878"/>
                  </a:lnTo>
                  <a:lnTo>
                    <a:pt x="867725" y="681808"/>
                  </a:lnTo>
                  <a:lnTo>
                    <a:pt x="887169" y="641446"/>
                  </a:lnTo>
                  <a:lnTo>
                    <a:pt x="902696" y="599024"/>
                  </a:lnTo>
                  <a:lnTo>
                    <a:pt x="914074" y="554775"/>
                  </a:lnTo>
                  <a:lnTo>
                    <a:pt x="921071" y="508929"/>
                  </a:lnTo>
                  <a:lnTo>
                    <a:pt x="923455" y="461721"/>
                  </a:lnTo>
                  <a:lnTo>
                    <a:pt x="921071" y="414512"/>
                  </a:lnTo>
                  <a:lnTo>
                    <a:pt x="914074" y="368667"/>
                  </a:lnTo>
                  <a:lnTo>
                    <a:pt x="902696" y="324418"/>
                  </a:lnTo>
                  <a:lnTo>
                    <a:pt x="887169" y="281997"/>
                  </a:lnTo>
                  <a:lnTo>
                    <a:pt x="867725" y="241636"/>
                  </a:lnTo>
                  <a:lnTo>
                    <a:pt x="844596" y="203567"/>
                  </a:lnTo>
                  <a:lnTo>
                    <a:pt x="818015" y="168022"/>
                  </a:lnTo>
                  <a:lnTo>
                    <a:pt x="788214" y="135234"/>
                  </a:lnTo>
                  <a:lnTo>
                    <a:pt x="755424" y="105434"/>
                  </a:lnTo>
                  <a:lnTo>
                    <a:pt x="719878" y="78854"/>
                  </a:lnTo>
                  <a:lnTo>
                    <a:pt x="681808" y="55726"/>
                  </a:lnTo>
                  <a:lnTo>
                    <a:pt x="641446" y="36284"/>
                  </a:lnTo>
                  <a:lnTo>
                    <a:pt x="599024" y="20757"/>
                  </a:lnTo>
                  <a:lnTo>
                    <a:pt x="554775" y="9380"/>
                  </a:lnTo>
                  <a:lnTo>
                    <a:pt x="508929" y="2383"/>
                  </a:lnTo>
                  <a:lnTo>
                    <a:pt x="461721" y="0"/>
                  </a:lnTo>
                  <a:close/>
                </a:path>
              </a:pathLst>
            </a:custGeom>
            <a:solidFill>
              <a:srgbClr val="8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09502" y="5111940"/>
              <a:ext cx="259079" cy="517525"/>
            </a:xfrm>
            <a:custGeom>
              <a:avLst/>
              <a:gdLst/>
              <a:ahLst/>
              <a:cxnLst/>
              <a:rect l="l" t="t" r="r" b="b"/>
              <a:pathLst>
                <a:path w="259079" h="517525">
                  <a:moveTo>
                    <a:pt x="258000" y="0"/>
                  </a:moveTo>
                  <a:lnTo>
                    <a:pt x="181495" y="0"/>
                  </a:lnTo>
                  <a:lnTo>
                    <a:pt x="123339" y="7871"/>
                  </a:lnTo>
                  <a:lnTo>
                    <a:pt x="84944" y="30641"/>
                  </a:lnTo>
                  <a:lnTo>
                    <a:pt x="63770" y="67047"/>
                  </a:lnTo>
                  <a:lnTo>
                    <a:pt x="57276" y="115824"/>
                  </a:lnTo>
                  <a:lnTo>
                    <a:pt x="57276" y="172148"/>
                  </a:lnTo>
                  <a:lnTo>
                    <a:pt x="0" y="172148"/>
                  </a:lnTo>
                  <a:lnTo>
                    <a:pt x="0" y="258660"/>
                  </a:lnTo>
                  <a:lnTo>
                    <a:pt x="57276" y="258660"/>
                  </a:lnTo>
                  <a:lnTo>
                    <a:pt x="57276" y="517321"/>
                  </a:lnTo>
                  <a:lnTo>
                    <a:pt x="171894" y="517321"/>
                  </a:lnTo>
                  <a:lnTo>
                    <a:pt x="171894" y="258660"/>
                  </a:lnTo>
                  <a:lnTo>
                    <a:pt x="248399" y="258660"/>
                  </a:lnTo>
                  <a:lnTo>
                    <a:pt x="258584" y="172148"/>
                  </a:lnTo>
                  <a:lnTo>
                    <a:pt x="171894" y="172148"/>
                  </a:lnTo>
                  <a:lnTo>
                    <a:pt x="172034" y="122148"/>
                  </a:lnTo>
                  <a:lnTo>
                    <a:pt x="172966" y="106759"/>
                  </a:lnTo>
                  <a:lnTo>
                    <a:pt x="177701" y="95600"/>
                  </a:lnTo>
                  <a:lnTo>
                    <a:pt x="189147" y="88806"/>
                  </a:lnTo>
                  <a:lnTo>
                    <a:pt x="210210" y="86512"/>
                  </a:lnTo>
                  <a:lnTo>
                    <a:pt x="258000" y="86512"/>
                  </a:lnTo>
                  <a:lnTo>
                    <a:pt x="25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342642" y="4908880"/>
            <a:ext cx="923925" cy="923925"/>
            <a:chOff x="2342642" y="4908880"/>
            <a:chExt cx="923925" cy="923925"/>
          </a:xfrm>
        </p:grpSpPr>
        <p:sp>
          <p:nvSpPr>
            <p:cNvPr id="20" name="object 20"/>
            <p:cNvSpPr/>
            <p:nvPr/>
          </p:nvSpPr>
          <p:spPr>
            <a:xfrm>
              <a:off x="2342642" y="4908880"/>
              <a:ext cx="923925" cy="923925"/>
            </a:xfrm>
            <a:custGeom>
              <a:avLst/>
              <a:gdLst/>
              <a:ahLst/>
              <a:cxnLst/>
              <a:rect l="l" t="t" r="r" b="b"/>
              <a:pathLst>
                <a:path w="923925" h="923925">
                  <a:moveTo>
                    <a:pt x="461721" y="0"/>
                  </a:moveTo>
                  <a:lnTo>
                    <a:pt x="414510" y="2383"/>
                  </a:lnTo>
                  <a:lnTo>
                    <a:pt x="368664" y="9380"/>
                  </a:lnTo>
                  <a:lnTo>
                    <a:pt x="324414" y="20757"/>
                  </a:lnTo>
                  <a:lnTo>
                    <a:pt x="281992" y="36284"/>
                  </a:lnTo>
                  <a:lnTo>
                    <a:pt x="241631" y="55726"/>
                  </a:lnTo>
                  <a:lnTo>
                    <a:pt x="203562" y="78854"/>
                  </a:lnTo>
                  <a:lnTo>
                    <a:pt x="168017" y="105434"/>
                  </a:lnTo>
                  <a:lnTo>
                    <a:pt x="135229" y="135234"/>
                  </a:lnTo>
                  <a:lnTo>
                    <a:pt x="105430" y="168022"/>
                  </a:lnTo>
                  <a:lnTo>
                    <a:pt x="78850" y="203567"/>
                  </a:lnTo>
                  <a:lnTo>
                    <a:pt x="55724" y="241636"/>
                  </a:lnTo>
                  <a:lnTo>
                    <a:pt x="36282" y="281997"/>
                  </a:lnTo>
                  <a:lnTo>
                    <a:pt x="20756" y="324418"/>
                  </a:lnTo>
                  <a:lnTo>
                    <a:pt x="9379" y="368667"/>
                  </a:lnTo>
                  <a:lnTo>
                    <a:pt x="2383" y="414512"/>
                  </a:lnTo>
                  <a:lnTo>
                    <a:pt x="0" y="461721"/>
                  </a:lnTo>
                  <a:lnTo>
                    <a:pt x="2383" y="508929"/>
                  </a:lnTo>
                  <a:lnTo>
                    <a:pt x="9379" y="554775"/>
                  </a:lnTo>
                  <a:lnTo>
                    <a:pt x="20756" y="599024"/>
                  </a:lnTo>
                  <a:lnTo>
                    <a:pt x="36282" y="641446"/>
                  </a:lnTo>
                  <a:lnTo>
                    <a:pt x="55724" y="681808"/>
                  </a:lnTo>
                  <a:lnTo>
                    <a:pt x="78850" y="719878"/>
                  </a:lnTo>
                  <a:lnTo>
                    <a:pt x="105430" y="755424"/>
                  </a:lnTo>
                  <a:lnTo>
                    <a:pt x="135229" y="788214"/>
                  </a:lnTo>
                  <a:lnTo>
                    <a:pt x="168017" y="818015"/>
                  </a:lnTo>
                  <a:lnTo>
                    <a:pt x="203562" y="844596"/>
                  </a:lnTo>
                  <a:lnTo>
                    <a:pt x="241631" y="867725"/>
                  </a:lnTo>
                  <a:lnTo>
                    <a:pt x="281992" y="887169"/>
                  </a:lnTo>
                  <a:lnTo>
                    <a:pt x="324414" y="902696"/>
                  </a:lnTo>
                  <a:lnTo>
                    <a:pt x="368664" y="914074"/>
                  </a:lnTo>
                  <a:lnTo>
                    <a:pt x="414510" y="921071"/>
                  </a:lnTo>
                  <a:lnTo>
                    <a:pt x="461721" y="923455"/>
                  </a:lnTo>
                  <a:lnTo>
                    <a:pt x="508929" y="921071"/>
                  </a:lnTo>
                  <a:lnTo>
                    <a:pt x="554775" y="914074"/>
                  </a:lnTo>
                  <a:lnTo>
                    <a:pt x="599024" y="902696"/>
                  </a:lnTo>
                  <a:lnTo>
                    <a:pt x="641446" y="887169"/>
                  </a:lnTo>
                  <a:lnTo>
                    <a:pt x="681808" y="867725"/>
                  </a:lnTo>
                  <a:lnTo>
                    <a:pt x="719878" y="844596"/>
                  </a:lnTo>
                  <a:lnTo>
                    <a:pt x="755424" y="818015"/>
                  </a:lnTo>
                  <a:lnTo>
                    <a:pt x="788214" y="788214"/>
                  </a:lnTo>
                  <a:lnTo>
                    <a:pt x="818015" y="755424"/>
                  </a:lnTo>
                  <a:lnTo>
                    <a:pt x="844596" y="719878"/>
                  </a:lnTo>
                  <a:lnTo>
                    <a:pt x="867725" y="681808"/>
                  </a:lnTo>
                  <a:lnTo>
                    <a:pt x="887169" y="641446"/>
                  </a:lnTo>
                  <a:lnTo>
                    <a:pt x="902696" y="599024"/>
                  </a:lnTo>
                  <a:lnTo>
                    <a:pt x="914074" y="554775"/>
                  </a:lnTo>
                  <a:lnTo>
                    <a:pt x="921071" y="508929"/>
                  </a:lnTo>
                  <a:lnTo>
                    <a:pt x="923455" y="461721"/>
                  </a:lnTo>
                  <a:lnTo>
                    <a:pt x="921071" y="414512"/>
                  </a:lnTo>
                  <a:lnTo>
                    <a:pt x="914074" y="368667"/>
                  </a:lnTo>
                  <a:lnTo>
                    <a:pt x="902696" y="324418"/>
                  </a:lnTo>
                  <a:lnTo>
                    <a:pt x="887169" y="281997"/>
                  </a:lnTo>
                  <a:lnTo>
                    <a:pt x="867725" y="241636"/>
                  </a:lnTo>
                  <a:lnTo>
                    <a:pt x="844596" y="203567"/>
                  </a:lnTo>
                  <a:lnTo>
                    <a:pt x="818015" y="168022"/>
                  </a:lnTo>
                  <a:lnTo>
                    <a:pt x="788214" y="135234"/>
                  </a:lnTo>
                  <a:lnTo>
                    <a:pt x="755424" y="105434"/>
                  </a:lnTo>
                  <a:lnTo>
                    <a:pt x="719878" y="78854"/>
                  </a:lnTo>
                  <a:lnTo>
                    <a:pt x="681808" y="55726"/>
                  </a:lnTo>
                  <a:lnTo>
                    <a:pt x="641446" y="36284"/>
                  </a:lnTo>
                  <a:lnTo>
                    <a:pt x="599024" y="20757"/>
                  </a:lnTo>
                  <a:lnTo>
                    <a:pt x="554775" y="9380"/>
                  </a:lnTo>
                  <a:lnTo>
                    <a:pt x="508929" y="2383"/>
                  </a:lnTo>
                  <a:lnTo>
                    <a:pt x="461721" y="0"/>
                  </a:lnTo>
                  <a:close/>
                </a:path>
              </a:pathLst>
            </a:custGeom>
            <a:solidFill>
              <a:srgbClr val="96C2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09735" y="5077218"/>
              <a:ext cx="589280" cy="588010"/>
            </a:xfrm>
            <a:custGeom>
              <a:avLst/>
              <a:gdLst/>
              <a:ahLst/>
              <a:cxnLst/>
              <a:rect l="l" t="t" r="r" b="b"/>
              <a:pathLst>
                <a:path w="589280" h="588010">
                  <a:moveTo>
                    <a:pt x="294627" y="0"/>
                  </a:moveTo>
                  <a:lnTo>
                    <a:pt x="246838" y="3809"/>
                  </a:lnTo>
                  <a:lnTo>
                    <a:pt x="201504" y="13969"/>
                  </a:lnTo>
                  <a:lnTo>
                    <a:pt x="159231" y="31749"/>
                  </a:lnTo>
                  <a:lnTo>
                    <a:pt x="120626" y="55879"/>
                  </a:lnTo>
                  <a:lnTo>
                    <a:pt x="86296" y="85089"/>
                  </a:lnTo>
                  <a:lnTo>
                    <a:pt x="56847" y="119379"/>
                  </a:lnTo>
                  <a:lnTo>
                    <a:pt x="32886" y="158749"/>
                  </a:lnTo>
                  <a:lnTo>
                    <a:pt x="15020" y="200659"/>
                  </a:lnTo>
                  <a:lnTo>
                    <a:pt x="3856" y="246379"/>
                  </a:lnTo>
                  <a:lnTo>
                    <a:pt x="0" y="293369"/>
                  </a:lnTo>
                  <a:lnTo>
                    <a:pt x="3856" y="341629"/>
                  </a:lnTo>
                  <a:lnTo>
                    <a:pt x="15020" y="387349"/>
                  </a:lnTo>
                  <a:lnTo>
                    <a:pt x="32886" y="429259"/>
                  </a:lnTo>
                  <a:lnTo>
                    <a:pt x="56847" y="468629"/>
                  </a:lnTo>
                  <a:lnTo>
                    <a:pt x="86296" y="502919"/>
                  </a:lnTo>
                  <a:lnTo>
                    <a:pt x="120626" y="532129"/>
                  </a:lnTo>
                  <a:lnTo>
                    <a:pt x="159231" y="556259"/>
                  </a:lnTo>
                  <a:lnTo>
                    <a:pt x="201504" y="574039"/>
                  </a:lnTo>
                  <a:lnTo>
                    <a:pt x="246838" y="584199"/>
                  </a:lnTo>
                  <a:lnTo>
                    <a:pt x="294627" y="588009"/>
                  </a:lnTo>
                  <a:lnTo>
                    <a:pt x="342416" y="584199"/>
                  </a:lnTo>
                  <a:lnTo>
                    <a:pt x="387751" y="574039"/>
                  </a:lnTo>
                  <a:lnTo>
                    <a:pt x="420966" y="560069"/>
                  </a:lnTo>
                  <a:lnTo>
                    <a:pt x="281228" y="560069"/>
                  </a:lnTo>
                  <a:lnTo>
                    <a:pt x="254288" y="549909"/>
                  </a:lnTo>
                  <a:lnTo>
                    <a:pt x="215125" y="549909"/>
                  </a:lnTo>
                  <a:lnTo>
                    <a:pt x="189645" y="541019"/>
                  </a:lnTo>
                  <a:lnTo>
                    <a:pt x="165485" y="528319"/>
                  </a:lnTo>
                  <a:lnTo>
                    <a:pt x="142771" y="514349"/>
                  </a:lnTo>
                  <a:lnTo>
                    <a:pt x="121627" y="497839"/>
                  </a:lnTo>
                  <a:lnTo>
                    <a:pt x="131705" y="490219"/>
                  </a:lnTo>
                  <a:lnTo>
                    <a:pt x="142451" y="482599"/>
                  </a:lnTo>
                  <a:lnTo>
                    <a:pt x="147017" y="480059"/>
                  </a:lnTo>
                  <a:lnTo>
                    <a:pt x="102285" y="480059"/>
                  </a:lnTo>
                  <a:lnTo>
                    <a:pt x="72625" y="443229"/>
                  </a:lnTo>
                  <a:lnTo>
                    <a:pt x="49682" y="401319"/>
                  </a:lnTo>
                  <a:lnTo>
                    <a:pt x="34302" y="356869"/>
                  </a:lnTo>
                  <a:lnTo>
                    <a:pt x="27330" y="307339"/>
                  </a:lnTo>
                  <a:lnTo>
                    <a:pt x="588149" y="307339"/>
                  </a:lnTo>
                  <a:lnTo>
                    <a:pt x="589266" y="293369"/>
                  </a:lnTo>
                  <a:lnTo>
                    <a:pt x="588223" y="280669"/>
                  </a:lnTo>
                  <a:lnTo>
                    <a:pt x="27330" y="280669"/>
                  </a:lnTo>
                  <a:lnTo>
                    <a:pt x="34302" y="231139"/>
                  </a:lnTo>
                  <a:lnTo>
                    <a:pt x="49682" y="186689"/>
                  </a:lnTo>
                  <a:lnTo>
                    <a:pt x="72625" y="144779"/>
                  </a:lnTo>
                  <a:lnTo>
                    <a:pt x="102285" y="107949"/>
                  </a:lnTo>
                  <a:lnTo>
                    <a:pt x="147017" y="107949"/>
                  </a:lnTo>
                  <a:lnTo>
                    <a:pt x="142451" y="105409"/>
                  </a:lnTo>
                  <a:lnTo>
                    <a:pt x="131705" y="97789"/>
                  </a:lnTo>
                  <a:lnTo>
                    <a:pt x="121627" y="90169"/>
                  </a:lnTo>
                  <a:lnTo>
                    <a:pt x="142771" y="73659"/>
                  </a:lnTo>
                  <a:lnTo>
                    <a:pt x="165485" y="59689"/>
                  </a:lnTo>
                  <a:lnTo>
                    <a:pt x="189645" y="46989"/>
                  </a:lnTo>
                  <a:lnTo>
                    <a:pt x="215125" y="38099"/>
                  </a:lnTo>
                  <a:lnTo>
                    <a:pt x="254288" y="38099"/>
                  </a:lnTo>
                  <a:lnTo>
                    <a:pt x="281228" y="27939"/>
                  </a:lnTo>
                  <a:lnTo>
                    <a:pt x="420966" y="27939"/>
                  </a:lnTo>
                  <a:lnTo>
                    <a:pt x="387751" y="13969"/>
                  </a:lnTo>
                  <a:lnTo>
                    <a:pt x="342416" y="3809"/>
                  </a:lnTo>
                  <a:lnTo>
                    <a:pt x="294627" y="0"/>
                  </a:lnTo>
                  <a:close/>
                </a:path>
                <a:path w="589280" h="588010">
                  <a:moveTo>
                    <a:pt x="308013" y="441959"/>
                  </a:moveTo>
                  <a:lnTo>
                    <a:pt x="281228" y="441959"/>
                  </a:lnTo>
                  <a:lnTo>
                    <a:pt x="281228" y="560069"/>
                  </a:lnTo>
                  <a:lnTo>
                    <a:pt x="308013" y="560069"/>
                  </a:lnTo>
                  <a:lnTo>
                    <a:pt x="308013" y="441959"/>
                  </a:lnTo>
                  <a:close/>
                </a:path>
                <a:path w="589280" h="588010">
                  <a:moveTo>
                    <a:pt x="433294" y="441959"/>
                  </a:moveTo>
                  <a:lnTo>
                    <a:pt x="308013" y="441959"/>
                  </a:lnTo>
                  <a:lnTo>
                    <a:pt x="332352" y="443229"/>
                  </a:lnTo>
                  <a:lnTo>
                    <a:pt x="355853" y="447039"/>
                  </a:lnTo>
                  <a:lnTo>
                    <a:pt x="378364" y="452119"/>
                  </a:lnTo>
                  <a:lnTo>
                    <a:pt x="399732" y="459739"/>
                  </a:lnTo>
                  <a:lnTo>
                    <a:pt x="381400" y="497839"/>
                  </a:lnTo>
                  <a:lnTo>
                    <a:pt x="359615" y="528319"/>
                  </a:lnTo>
                  <a:lnTo>
                    <a:pt x="334959" y="549909"/>
                  </a:lnTo>
                  <a:lnTo>
                    <a:pt x="308013" y="560069"/>
                  </a:lnTo>
                  <a:lnTo>
                    <a:pt x="420966" y="560069"/>
                  </a:lnTo>
                  <a:lnTo>
                    <a:pt x="430025" y="556259"/>
                  </a:lnTo>
                  <a:lnTo>
                    <a:pt x="440185" y="549909"/>
                  </a:lnTo>
                  <a:lnTo>
                    <a:pt x="374129" y="549909"/>
                  </a:lnTo>
                  <a:lnTo>
                    <a:pt x="378404" y="544829"/>
                  </a:lnTo>
                  <a:lnTo>
                    <a:pt x="382585" y="539749"/>
                  </a:lnTo>
                  <a:lnTo>
                    <a:pt x="386678" y="534669"/>
                  </a:lnTo>
                  <a:lnTo>
                    <a:pt x="392174" y="528319"/>
                  </a:lnTo>
                  <a:lnTo>
                    <a:pt x="399939" y="515619"/>
                  </a:lnTo>
                  <a:lnTo>
                    <a:pt x="407290" y="504189"/>
                  </a:lnTo>
                  <a:lnTo>
                    <a:pt x="414204" y="490219"/>
                  </a:lnTo>
                  <a:lnTo>
                    <a:pt x="420660" y="476249"/>
                  </a:lnTo>
                  <a:lnTo>
                    <a:pt x="421957" y="473709"/>
                  </a:lnTo>
                  <a:lnTo>
                    <a:pt x="422440" y="472439"/>
                  </a:lnTo>
                  <a:lnTo>
                    <a:pt x="422832" y="471169"/>
                  </a:lnTo>
                  <a:lnTo>
                    <a:pt x="423303" y="469899"/>
                  </a:lnTo>
                  <a:lnTo>
                    <a:pt x="474653" y="469899"/>
                  </a:lnTo>
                  <a:lnTo>
                    <a:pt x="461471" y="461009"/>
                  </a:lnTo>
                  <a:lnTo>
                    <a:pt x="447429" y="452119"/>
                  </a:lnTo>
                  <a:lnTo>
                    <a:pt x="432536" y="444499"/>
                  </a:lnTo>
                  <a:lnTo>
                    <a:pt x="433294" y="441959"/>
                  </a:lnTo>
                  <a:close/>
                </a:path>
                <a:path w="589280" h="588010">
                  <a:moveTo>
                    <a:pt x="194399" y="469899"/>
                  </a:moveTo>
                  <a:lnTo>
                    <a:pt x="165950" y="469899"/>
                  </a:lnTo>
                  <a:lnTo>
                    <a:pt x="166420" y="471169"/>
                  </a:lnTo>
                  <a:lnTo>
                    <a:pt x="166814" y="472439"/>
                  </a:lnTo>
                  <a:lnTo>
                    <a:pt x="167297" y="473709"/>
                  </a:lnTo>
                  <a:lnTo>
                    <a:pt x="168592" y="476249"/>
                  </a:lnTo>
                  <a:lnTo>
                    <a:pt x="175049" y="490219"/>
                  </a:lnTo>
                  <a:lnTo>
                    <a:pt x="181964" y="504189"/>
                  </a:lnTo>
                  <a:lnTo>
                    <a:pt x="189314" y="515619"/>
                  </a:lnTo>
                  <a:lnTo>
                    <a:pt x="197078" y="528319"/>
                  </a:lnTo>
                  <a:lnTo>
                    <a:pt x="202575" y="534669"/>
                  </a:lnTo>
                  <a:lnTo>
                    <a:pt x="206668" y="539749"/>
                  </a:lnTo>
                  <a:lnTo>
                    <a:pt x="210849" y="544829"/>
                  </a:lnTo>
                  <a:lnTo>
                    <a:pt x="215125" y="549909"/>
                  </a:lnTo>
                  <a:lnTo>
                    <a:pt x="254288" y="549909"/>
                  </a:lnTo>
                  <a:lnTo>
                    <a:pt x="229635" y="528319"/>
                  </a:lnTo>
                  <a:lnTo>
                    <a:pt x="207848" y="497839"/>
                  </a:lnTo>
                  <a:lnTo>
                    <a:pt x="194399" y="469899"/>
                  </a:lnTo>
                  <a:close/>
                </a:path>
                <a:path w="589280" h="588010">
                  <a:moveTo>
                    <a:pt x="474653" y="469899"/>
                  </a:moveTo>
                  <a:lnTo>
                    <a:pt x="423303" y="469899"/>
                  </a:lnTo>
                  <a:lnTo>
                    <a:pt x="435383" y="476249"/>
                  </a:lnTo>
                  <a:lnTo>
                    <a:pt x="446798" y="482599"/>
                  </a:lnTo>
                  <a:lnTo>
                    <a:pt x="457546" y="490219"/>
                  </a:lnTo>
                  <a:lnTo>
                    <a:pt x="467625" y="497839"/>
                  </a:lnTo>
                  <a:lnTo>
                    <a:pt x="446487" y="514349"/>
                  </a:lnTo>
                  <a:lnTo>
                    <a:pt x="423772" y="528319"/>
                  </a:lnTo>
                  <a:lnTo>
                    <a:pt x="399610" y="541019"/>
                  </a:lnTo>
                  <a:lnTo>
                    <a:pt x="374129" y="549909"/>
                  </a:lnTo>
                  <a:lnTo>
                    <a:pt x="440185" y="549909"/>
                  </a:lnTo>
                  <a:lnTo>
                    <a:pt x="468631" y="532129"/>
                  </a:lnTo>
                  <a:lnTo>
                    <a:pt x="502963" y="502919"/>
                  </a:lnTo>
                  <a:lnTo>
                    <a:pt x="522597" y="480059"/>
                  </a:lnTo>
                  <a:lnTo>
                    <a:pt x="486968" y="480059"/>
                  </a:lnTo>
                  <a:lnTo>
                    <a:pt x="474653" y="469899"/>
                  </a:lnTo>
                  <a:close/>
                </a:path>
                <a:path w="589280" h="588010">
                  <a:moveTo>
                    <a:pt x="161023" y="307339"/>
                  </a:moveTo>
                  <a:lnTo>
                    <a:pt x="134416" y="307339"/>
                  </a:lnTo>
                  <a:lnTo>
                    <a:pt x="135267" y="330199"/>
                  </a:lnTo>
                  <a:lnTo>
                    <a:pt x="140373" y="375919"/>
                  </a:lnTo>
                  <a:lnTo>
                    <a:pt x="151040" y="425449"/>
                  </a:lnTo>
                  <a:lnTo>
                    <a:pt x="155625" y="440689"/>
                  </a:lnTo>
                  <a:lnTo>
                    <a:pt x="156717" y="444499"/>
                  </a:lnTo>
                  <a:lnTo>
                    <a:pt x="141824" y="452119"/>
                  </a:lnTo>
                  <a:lnTo>
                    <a:pt x="127782" y="461009"/>
                  </a:lnTo>
                  <a:lnTo>
                    <a:pt x="114600" y="469899"/>
                  </a:lnTo>
                  <a:lnTo>
                    <a:pt x="102285" y="480059"/>
                  </a:lnTo>
                  <a:lnTo>
                    <a:pt x="147017" y="480059"/>
                  </a:lnTo>
                  <a:lnTo>
                    <a:pt x="153865" y="476249"/>
                  </a:lnTo>
                  <a:lnTo>
                    <a:pt x="165950" y="469899"/>
                  </a:lnTo>
                  <a:lnTo>
                    <a:pt x="194399" y="469899"/>
                  </a:lnTo>
                  <a:lnTo>
                    <a:pt x="189509" y="459739"/>
                  </a:lnTo>
                  <a:lnTo>
                    <a:pt x="210884" y="452119"/>
                  </a:lnTo>
                  <a:lnTo>
                    <a:pt x="233397" y="447039"/>
                  </a:lnTo>
                  <a:lnTo>
                    <a:pt x="256896" y="443229"/>
                  </a:lnTo>
                  <a:lnTo>
                    <a:pt x="281228" y="441959"/>
                  </a:lnTo>
                  <a:lnTo>
                    <a:pt x="433294" y="441959"/>
                  </a:lnTo>
                  <a:lnTo>
                    <a:pt x="435566" y="434339"/>
                  </a:lnTo>
                  <a:lnTo>
                    <a:pt x="180847" y="434339"/>
                  </a:lnTo>
                  <a:lnTo>
                    <a:pt x="173053" y="405129"/>
                  </a:lnTo>
                  <a:lnTo>
                    <a:pt x="167049" y="374649"/>
                  </a:lnTo>
                  <a:lnTo>
                    <a:pt x="162988" y="341629"/>
                  </a:lnTo>
                  <a:lnTo>
                    <a:pt x="161023" y="307339"/>
                  </a:lnTo>
                  <a:close/>
                </a:path>
                <a:path w="589280" h="588010">
                  <a:moveTo>
                    <a:pt x="588149" y="307339"/>
                  </a:moveTo>
                  <a:lnTo>
                    <a:pt x="561924" y="307339"/>
                  </a:lnTo>
                  <a:lnTo>
                    <a:pt x="554944" y="356869"/>
                  </a:lnTo>
                  <a:lnTo>
                    <a:pt x="539561" y="401319"/>
                  </a:lnTo>
                  <a:lnTo>
                    <a:pt x="516621" y="443229"/>
                  </a:lnTo>
                  <a:lnTo>
                    <a:pt x="486968" y="480059"/>
                  </a:lnTo>
                  <a:lnTo>
                    <a:pt x="522597" y="480059"/>
                  </a:lnTo>
                  <a:lnTo>
                    <a:pt x="532414" y="468629"/>
                  </a:lnTo>
                  <a:lnTo>
                    <a:pt x="556376" y="429259"/>
                  </a:lnTo>
                  <a:lnTo>
                    <a:pt x="574243" y="387349"/>
                  </a:lnTo>
                  <a:lnTo>
                    <a:pt x="585409" y="341629"/>
                  </a:lnTo>
                  <a:lnTo>
                    <a:pt x="588149" y="307339"/>
                  </a:lnTo>
                  <a:close/>
                </a:path>
                <a:path w="589280" h="588010">
                  <a:moveTo>
                    <a:pt x="308013" y="307339"/>
                  </a:moveTo>
                  <a:lnTo>
                    <a:pt x="281228" y="307339"/>
                  </a:lnTo>
                  <a:lnTo>
                    <a:pt x="281228" y="415289"/>
                  </a:lnTo>
                  <a:lnTo>
                    <a:pt x="254659" y="416559"/>
                  </a:lnTo>
                  <a:lnTo>
                    <a:pt x="204310" y="426719"/>
                  </a:lnTo>
                  <a:lnTo>
                    <a:pt x="180847" y="434339"/>
                  </a:lnTo>
                  <a:lnTo>
                    <a:pt x="408419" y="434339"/>
                  </a:lnTo>
                  <a:lnTo>
                    <a:pt x="384944" y="426719"/>
                  </a:lnTo>
                  <a:lnTo>
                    <a:pt x="334588" y="416559"/>
                  </a:lnTo>
                  <a:lnTo>
                    <a:pt x="308013" y="415289"/>
                  </a:lnTo>
                  <a:lnTo>
                    <a:pt x="308013" y="307339"/>
                  </a:lnTo>
                  <a:close/>
                </a:path>
                <a:path w="589280" h="588010">
                  <a:moveTo>
                    <a:pt x="454836" y="307339"/>
                  </a:moveTo>
                  <a:lnTo>
                    <a:pt x="428231" y="307339"/>
                  </a:lnTo>
                  <a:lnTo>
                    <a:pt x="426263" y="341629"/>
                  </a:lnTo>
                  <a:lnTo>
                    <a:pt x="422201" y="374649"/>
                  </a:lnTo>
                  <a:lnTo>
                    <a:pt x="416201" y="405129"/>
                  </a:lnTo>
                  <a:lnTo>
                    <a:pt x="408419" y="434339"/>
                  </a:lnTo>
                  <a:lnTo>
                    <a:pt x="435566" y="434339"/>
                  </a:lnTo>
                  <a:lnTo>
                    <a:pt x="445859" y="393699"/>
                  </a:lnTo>
                  <a:lnTo>
                    <a:pt x="453135" y="340359"/>
                  </a:lnTo>
                  <a:lnTo>
                    <a:pt x="453974" y="330199"/>
                  </a:lnTo>
                  <a:lnTo>
                    <a:pt x="454836" y="307339"/>
                  </a:lnTo>
                  <a:close/>
                </a:path>
                <a:path w="589280" h="588010">
                  <a:moveTo>
                    <a:pt x="147017" y="107949"/>
                  </a:moveTo>
                  <a:lnTo>
                    <a:pt x="102285" y="107949"/>
                  </a:lnTo>
                  <a:lnTo>
                    <a:pt x="114600" y="118109"/>
                  </a:lnTo>
                  <a:lnTo>
                    <a:pt x="127782" y="126999"/>
                  </a:lnTo>
                  <a:lnTo>
                    <a:pt x="141824" y="135889"/>
                  </a:lnTo>
                  <a:lnTo>
                    <a:pt x="156717" y="143509"/>
                  </a:lnTo>
                  <a:lnTo>
                    <a:pt x="155625" y="146049"/>
                  </a:lnTo>
                  <a:lnTo>
                    <a:pt x="143393" y="194309"/>
                  </a:lnTo>
                  <a:lnTo>
                    <a:pt x="136118" y="247649"/>
                  </a:lnTo>
                  <a:lnTo>
                    <a:pt x="134645" y="273049"/>
                  </a:lnTo>
                  <a:lnTo>
                    <a:pt x="134416" y="280669"/>
                  </a:lnTo>
                  <a:lnTo>
                    <a:pt x="161023" y="280669"/>
                  </a:lnTo>
                  <a:lnTo>
                    <a:pt x="162988" y="246379"/>
                  </a:lnTo>
                  <a:lnTo>
                    <a:pt x="167049" y="213359"/>
                  </a:lnTo>
                  <a:lnTo>
                    <a:pt x="173053" y="182879"/>
                  </a:lnTo>
                  <a:lnTo>
                    <a:pt x="180847" y="153669"/>
                  </a:lnTo>
                  <a:lnTo>
                    <a:pt x="435752" y="153669"/>
                  </a:lnTo>
                  <a:lnTo>
                    <a:pt x="433640" y="146049"/>
                  </a:lnTo>
                  <a:lnTo>
                    <a:pt x="281228" y="146049"/>
                  </a:lnTo>
                  <a:lnTo>
                    <a:pt x="256896" y="144779"/>
                  </a:lnTo>
                  <a:lnTo>
                    <a:pt x="233397" y="140969"/>
                  </a:lnTo>
                  <a:lnTo>
                    <a:pt x="210884" y="135889"/>
                  </a:lnTo>
                  <a:lnTo>
                    <a:pt x="189509" y="128269"/>
                  </a:lnTo>
                  <a:lnTo>
                    <a:pt x="194399" y="118109"/>
                  </a:lnTo>
                  <a:lnTo>
                    <a:pt x="165950" y="118109"/>
                  </a:lnTo>
                  <a:lnTo>
                    <a:pt x="153865" y="111759"/>
                  </a:lnTo>
                  <a:lnTo>
                    <a:pt x="147017" y="107949"/>
                  </a:lnTo>
                  <a:close/>
                </a:path>
                <a:path w="589280" h="588010">
                  <a:moveTo>
                    <a:pt x="408419" y="153669"/>
                  </a:moveTo>
                  <a:lnTo>
                    <a:pt x="180847" y="153669"/>
                  </a:lnTo>
                  <a:lnTo>
                    <a:pt x="204310" y="161289"/>
                  </a:lnTo>
                  <a:lnTo>
                    <a:pt x="254659" y="171449"/>
                  </a:lnTo>
                  <a:lnTo>
                    <a:pt x="281228" y="172719"/>
                  </a:lnTo>
                  <a:lnTo>
                    <a:pt x="281228" y="280669"/>
                  </a:lnTo>
                  <a:lnTo>
                    <a:pt x="308013" y="280669"/>
                  </a:lnTo>
                  <a:lnTo>
                    <a:pt x="308013" y="172719"/>
                  </a:lnTo>
                  <a:lnTo>
                    <a:pt x="334588" y="171449"/>
                  </a:lnTo>
                  <a:lnTo>
                    <a:pt x="384944" y="161289"/>
                  </a:lnTo>
                  <a:lnTo>
                    <a:pt x="408419" y="153669"/>
                  </a:lnTo>
                  <a:close/>
                </a:path>
                <a:path w="589280" h="588010">
                  <a:moveTo>
                    <a:pt x="435752" y="153669"/>
                  </a:moveTo>
                  <a:lnTo>
                    <a:pt x="408419" y="153669"/>
                  </a:lnTo>
                  <a:lnTo>
                    <a:pt x="416201" y="182879"/>
                  </a:lnTo>
                  <a:lnTo>
                    <a:pt x="422201" y="213359"/>
                  </a:lnTo>
                  <a:lnTo>
                    <a:pt x="426263" y="246379"/>
                  </a:lnTo>
                  <a:lnTo>
                    <a:pt x="428231" y="280669"/>
                  </a:lnTo>
                  <a:lnTo>
                    <a:pt x="454836" y="280669"/>
                  </a:lnTo>
                  <a:lnTo>
                    <a:pt x="450112" y="220979"/>
                  </a:lnTo>
                  <a:lnTo>
                    <a:pt x="442297" y="177799"/>
                  </a:lnTo>
                  <a:lnTo>
                    <a:pt x="438217" y="162559"/>
                  </a:lnTo>
                  <a:lnTo>
                    <a:pt x="435752" y="153669"/>
                  </a:lnTo>
                  <a:close/>
                </a:path>
                <a:path w="589280" h="588010">
                  <a:moveTo>
                    <a:pt x="522597" y="107949"/>
                  </a:moveTo>
                  <a:lnTo>
                    <a:pt x="486968" y="107949"/>
                  </a:lnTo>
                  <a:lnTo>
                    <a:pt x="516626" y="144779"/>
                  </a:lnTo>
                  <a:lnTo>
                    <a:pt x="539566" y="186689"/>
                  </a:lnTo>
                  <a:lnTo>
                    <a:pt x="554946" y="231139"/>
                  </a:lnTo>
                  <a:lnTo>
                    <a:pt x="561924" y="280669"/>
                  </a:lnTo>
                  <a:lnTo>
                    <a:pt x="588223" y="280669"/>
                  </a:lnTo>
                  <a:lnTo>
                    <a:pt x="585409" y="246379"/>
                  </a:lnTo>
                  <a:lnTo>
                    <a:pt x="574243" y="200659"/>
                  </a:lnTo>
                  <a:lnTo>
                    <a:pt x="556376" y="158749"/>
                  </a:lnTo>
                  <a:lnTo>
                    <a:pt x="532414" y="119379"/>
                  </a:lnTo>
                  <a:lnTo>
                    <a:pt x="522597" y="107949"/>
                  </a:lnTo>
                  <a:close/>
                </a:path>
                <a:path w="589280" h="588010">
                  <a:moveTo>
                    <a:pt x="308013" y="27939"/>
                  </a:moveTo>
                  <a:lnTo>
                    <a:pt x="281228" y="27939"/>
                  </a:lnTo>
                  <a:lnTo>
                    <a:pt x="281228" y="146049"/>
                  </a:lnTo>
                  <a:lnTo>
                    <a:pt x="308013" y="146049"/>
                  </a:lnTo>
                  <a:lnTo>
                    <a:pt x="308013" y="27939"/>
                  </a:lnTo>
                  <a:close/>
                </a:path>
                <a:path w="589280" h="588010">
                  <a:moveTo>
                    <a:pt x="420966" y="27939"/>
                  </a:moveTo>
                  <a:lnTo>
                    <a:pt x="308013" y="27939"/>
                  </a:lnTo>
                  <a:lnTo>
                    <a:pt x="334959" y="38099"/>
                  </a:lnTo>
                  <a:lnTo>
                    <a:pt x="359615" y="59689"/>
                  </a:lnTo>
                  <a:lnTo>
                    <a:pt x="381400" y="90169"/>
                  </a:lnTo>
                  <a:lnTo>
                    <a:pt x="399732" y="128269"/>
                  </a:lnTo>
                  <a:lnTo>
                    <a:pt x="378364" y="135889"/>
                  </a:lnTo>
                  <a:lnTo>
                    <a:pt x="355853" y="140969"/>
                  </a:lnTo>
                  <a:lnTo>
                    <a:pt x="332352" y="144779"/>
                  </a:lnTo>
                  <a:lnTo>
                    <a:pt x="308013" y="146049"/>
                  </a:lnTo>
                  <a:lnTo>
                    <a:pt x="433640" y="146049"/>
                  </a:lnTo>
                  <a:lnTo>
                    <a:pt x="432536" y="143509"/>
                  </a:lnTo>
                  <a:lnTo>
                    <a:pt x="447429" y="135889"/>
                  </a:lnTo>
                  <a:lnTo>
                    <a:pt x="461471" y="126999"/>
                  </a:lnTo>
                  <a:lnTo>
                    <a:pt x="474653" y="118109"/>
                  </a:lnTo>
                  <a:lnTo>
                    <a:pt x="423303" y="118109"/>
                  </a:lnTo>
                  <a:lnTo>
                    <a:pt x="422832" y="116839"/>
                  </a:lnTo>
                  <a:lnTo>
                    <a:pt x="422440" y="115569"/>
                  </a:lnTo>
                  <a:lnTo>
                    <a:pt x="420660" y="111759"/>
                  </a:lnTo>
                  <a:lnTo>
                    <a:pt x="414204" y="97789"/>
                  </a:lnTo>
                  <a:lnTo>
                    <a:pt x="407290" y="83819"/>
                  </a:lnTo>
                  <a:lnTo>
                    <a:pt x="399939" y="72389"/>
                  </a:lnTo>
                  <a:lnTo>
                    <a:pt x="392174" y="59689"/>
                  </a:lnTo>
                  <a:lnTo>
                    <a:pt x="390688" y="58419"/>
                  </a:lnTo>
                  <a:lnTo>
                    <a:pt x="386678" y="53339"/>
                  </a:lnTo>
                  <a:lnTo>
                    <a:pt x="382585" y="48259"/>
                  </a:lnTo>
                  <a:lnTo>
                    <a:pt x="378404" y="43179"/>
                  </a:lnTo>
                  <a:lnTo>
                    <a:pt x="374129" y="38099"/>
                  </a:lnTo>
                  <a:lnTo>
                    <a:pt x="440185" y="38099"/>
                  </a:lnTo>
                  <a:lnTo>
                    <a:pt x="430025" y="31749"/>
                  </a:lnTo>
                  <a:lnTo>
                    <a:pt x="420966" y="27939"/>
                  </a:lnTo>
                  <a:close/>
                </a:path>
                <a:path w="589280" h="588010">
                  <a:moveTo>
                    <a:pt x="254288" y="38099"/>
                  </a:moveTo>
                  <a:lnTo>
                    <a:pt x="215125" y="38099"/>
                  </a:lnTo>
                  <a:lnTo>
                    <a:pt x="210849" y="43179"/>
                  </a:lnTo>
                  <a:lnTo>
                    <a:pt x="206668" y="48259"/>
                  </a:lnTo>
                  <a:lnTo>
                    <a:pt x="202575" y="53339"/>
                  </a:lnTo>
                  <a:lnTo>
                    <a:pt x="198564" y="58419"/>
                  </a:lnTo>
                  <a:lnTo>
                    <a:pt x="197078" y="59689"/>
                  </a:lnTo>
                  <a:lnTo>
                    <a:pt x="189314" y="72389"/>
                  </a:lnTo>
                  <a:lnTo>
                    <a:pt x="181964" y="83819"/>
                  </a:lnTo>
                  <a:lnTo>
                    <a:pt x="175049" y="97789"/>
                  </a:lnTo>
                  <a:lnTo>
                    <a:pt x="166814" y="115569"/>
                  </a:lnTo>
                  <a:lnTo>
                    <a:pt x="166420" y="116839"/>
                  </a:lnTo>
                  <a:lnTo>
                    <a:pt x="165950" y="118109"/>
                  </a:lnTo>
                  <a:lnTo>
                    <a:pt x="194399" y="118109"/>
                  </a:lnTo>
                  <a:lnTo>
                    <a:pt x="207848" y="90169"/>
                  </a:lnTo>
                  <a:lnTo>
                    <a:pt x="229635" y="59689"/>
                  </a:lnTo>
                  <a:lnTo>
                    <a:pt x="254288" y="38099"/>
                  </a:lnTo>
                  <a:close/>
                </a:path>
                <a:path w="589280" h="588010">
                  <a:moveTo>
                    <a:pt x="440185" y="38099"/>
                  </a:moveTo>
                  <a:lnTo>
                    <a:pt x="374129" y="38099"/>
                  </a:lnTo>
                  <a:lnTo>
                    <a:pt x="399604" y="46989"/>
                  </a:lnTo>
                  <a:lnTo>
                    <a:pt x="423767" y="59689"/>
                  </a:lnTo>
                  <a:lnTo>
                    <a:pt x="446485" y="73659"/>
                  </a:lnTo>
                  <a:lnTo>
                    <a:pt x="467625" y="90169"/>
                  </a:lnTo>
                  <a:lnTo>
                    <a:pt x="457546" y="97789"/>
                  </a:lnTo>
                  <a:lnTo>
                    <a:pt x="446798" y="105409"/>
                  </a:lnTo>
                  <a:lnTo>
                    <a:pt x="435383" y="111759"/>
                  </a:lnTo>
                  <a:lnTo>
                    <a:pt x="423303" y="118109"/>
                  </a:lnTo>
                  <a:lnTo>
                    <a:pt x="474653" y="118109"/>
                  </a:lnTo>
                  <a:lnTo>
                    <a:pt x="486968" y="107949"/>
                  </a:lnTo>
                  <a:lnTo>
                    <a:pt x="522597" y="107949"/>
                  </a:lnTo>
                  <a:lnTo>
                    <a:pt x="502963" y="85089"/>
                  </a:lnTo>
                  <a:lnTo>
                    <a:pt x="468631" y="55879"/>
                  </a:lnTo>
                  <a:lnTo>
                    <a:pt x="440185" y="3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251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MuseoSansRounded-300</vt:lpstr>
      <vt:lpstr>MuseoSansRounded-500</vt:lpstr>
      <vt:lpstr>MuseoSansRounded-700</vt:lpstr>
      <vt:lpstr>VAGRoundedStd-Light</vt:lpstr>
      <vt:lpstr>Office Theme</vt:lpstr>
      <vt:lpstr>PowerPoint Presentation</vt:lpstr>
      <vt:lpstr>PowerPoint Presentation</vt:lpstr>
      <vt:lpstr>2000 200</vt:lpstr>
      <vt:lpstr>JAM Card© Partner</vt:lpstr>
      <vt:lpstr>Jobs With a Future </vt:lpstr>
      <vt:lpstr>Supply Chain Partner</vt:lpstr>
      <vt:lpstr>Social value scoring is starting conversations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1</dc:title>
  <dc:creator>gerrymonaghan imac</dc:creator>
  <cp:lastModifiedBy>McDowell, Jane</cp:lastModifiedBy>
  <cp:revision>2</cp:revision>
  <dcterms:created xsi:type="dcterms:W3CDTF">2022-04-04T20:09:42Z</dcterms:created>
  <dcterms:modified xsi:type="dcterms:W3CDTF">2024-02-27T18:55:58Z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2020-05-27T00:00:00Z</vt:filetime>
  </property>
  <property fmtid="{D5CDD505-2E9C-101B-9397-08002B2CF9AE}" pid="3" name="Creator">
    <vt:lpwstr>QuarkXPress(R) 15.21</vt:lpwstr>
  </property>
  <property fmtid="{D5CDD505-2E9C-101B-9397-08002B2CF9AE}" pid="4" name="LastSaved">
    <vt:filetime>2022-04-04T00:00:00Z</vt:filetime>
  </property>
</Properties>
</file>